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78" r:id="rId6"/>
    <p:sldId id="264" r:id="rId7"/>
    <p:sldId id="292" r:id="rId8"/>
    <p:sldId id="291" r:id="rId9"/>
    <p:sldId id="277" r:id="rId10"/>
    <p:sldId id="279" r:id="rId11"/>
    <p:sldId id="267" r:id="rId12"/>
    <p:sldId id="271" r:id="rId13"/>
    <p:sldId id="280" r:id="rId14"/>
    <p:sldId id="272" r:id="rId15"/>
    <p:sldId id="268" r:id="rId16"/>
    <p:sldId id="269" r:id="rId17"/>
    <p:sldId id="273" r:id="rId18"/>
    <p:sldId id="281" r:id="rId19"/>
    <p:sldId id="274" r:id="rId20"/>
    <p:sldId id="283" r:id="rId21"/>
    <p:sldId id="284" r:id="rId22"/>
    <p:sldId id="275" r:id="rId23"/>
    <p:sldId id="286" r:id="rId24"/>
    <p:sldId id="285" r:id="rId25"/>
    <p:sldId id="287" r:id="rId26"/>
    <p:sldId id="288" r:id="rId27"/>
    <p:sldId id="289" r:id="rId28"/>
    <p:sldId id="290" r:id="rId29"/>
  </p:sldIdLst>
  <p:sldSz cx="18288000" cy="10287000"/>
  <p:notesSz cx="6858000" cy="9144000"/>
  <p:embeddedFontLst>
    <p:embeddedFont>
      <p:font typeface="Gong Gothic Light" panose="020B0600000101010101" charset="-127"/>
      <p:regular r:id="rId30"/>
    </p:embeddedFont>
    <p:embeddedFont>
      <p:font typeface="Hakgyoansim Jiugae R" panose="020B0600000101010101" charset="-127"/>
      <p:regular r:id="rId31"/>
    </p:embeddedFont>
    <p:embeddedFont>
      <p:font typeface="Pretendard SemiBold" panose="020B0600000101010101" charset="-127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69FFE5-4509-43F5-AC51-C93C4F526B79}" v="21" dt="2025-06-20T08:24:29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490" autoAdjust="0"/>
  </p:normalViewPr>
  <p:slideViewPr>
    <p:cSldViewPr>
      <p:cViewPr>
        <p:scale>
          <a:sx n="66" d="100"/>
          <a:sy n="66" d="100"/>
        </p:scale>
        <p:origin x="4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김" userId="4bf3ea65cd2b878b" providerId="LiveId" clId="{CD69FFE5-4509-43F5-AC51-C93C4F526B79}"/>
    <pc:docChg chg="undo custSel addSld delSld modSld sldOrd">
      <pc:chgData name="준섭 김" userId="4bf3ea65cd2b878b" providerId="LiveId" clId="{CD69FFE5-4509-43F5-AC51-C93C4F526B79}" dt="2025-06-20T08:25:16.905" v="6240" actId="14100"/>
      <pc:docMkLst>
        <pc:docMk/>
      </pc:docMkLst>
      <pc:sldChg chg="modSp mod">
        <pc:chgData name="준섭 김" userId="4bf3ea65cd2b878b" providerId="LiveId" clId="{CD69FFE5-4509-43F5-AC51-C93C4F526B79}" dt="2025-06-17T06:44:53.933" v="15" actId="5793"/>
        <pc:sldMkLst>
          <pc:docMk/>
          <pc:sldMk cId="3561563047" sldId="261"/>
        </pc:sldMkLst>
        <pc:spChg chg="mod">
          <ac:chgData name="준섭 김" userId="4bf3ea65cd2b878b" providerId="LiveId" clId="{CD69FFE5-4509-43F5-AC51-C93C4F526B79}" dt="2025-06-17T06:44:49.368" v="1" actId="20577"/>
          <ac:spMkLst>
            <pc:docMk/>
            <pc:sldMk cId="3561563047" sldId="261"/>
            <ac:spMk id="12" creationId="{D569F297-717E-6AF4-E2B1-CBB1DEDE6720}"/>
          </ac:spMkLst>
        </pc:spChg>
        <pc:spChg chg="mod">
          <ac:chgData name="준섭 김" userId="4bf3ea65cd2b878b" providerId="LiveId" clId="{CD69FFE5-4509-43F5-AC51-C93C4F526B79}" dt="2025-06-17T06:44:53.933" v="15" actId="5793"/>
          <ac:spMkLst>
            <pc:docMk/>
            <pc:sldMk cId="3561563047" sldId="261"/>
            <ac:spMk id="17" creationId="{2FBB6DDE-D7FA-7620-5C32-9FD304EA18AA}"/>
          </ac:spMkLst>
        </pc:spChg>
      </pc:sldChg>
      <pc:sldChg chg="del">
        <pc:chgData name="준섭 김" userId="4bf3ea65cd2b878b" providerId="LiveId" clId="{CD69FFE5-4509-43F5-AC51-C93C4F526B79}" dt="2025-06-20T08:21:58.798" v="6176" actId="47"/>
        <pc:sldMkLst>
          <pc:docMk/>
          <pc:sldMk cId="1631536067" sldId="266"/>
        </pc:sldMkLst>
      </pc:sldChg>
      <pc:sldChg chg="modSp mod">
        <pc:chgData name="준섭 김" userId="4bf3ea65cd2b878b" providerId="LiveId" clId="{CD69FFE5-4509-43F5-AC51-C93C4F526B79}" dt="2025-06-20T08:25:16.905" v="6240" actId="14100"/>
        <pc:sldMkLst>
          <pc:docMk/>
          <pc:sldMk cId="281375765" sldId="277"/>
        </pc:sldMkLst>
        <pc:spChg chg="mod">
          <ac:chgData name="준섭 김" userId="4bf3ea65cd2b878b" providerId="LiveId" clId="{CD69FFE5-4509-43F5-AC51-C93C4F526B79}" dt="2025-06-20T08:25:16.905" v="6240" actId="14100"/>
          <ac:spMkLst>
            <pc:docMk/>
            <pc:sldMk cId="281375765" sldId="277"/>
            <ac:spMk id="38" creationId="{FC4DA730-A43F-B743-5A61-74A86490D6BD}"/>
          </ac:spMkLst>
        </pc:spChg>
        <pc:picChg chg="mod">
          <ac:chgData name="준섭 김" userId="4bf3ea65cd2b878b" providerId="LiveId" clId="{CD69FFE5-4509-43F5-AC51-C93C4F526B79}" dt="2025-06-20T08:23:42.227" v="6198" actId="1076"/>
          <ac:picMkLst>
            <pc:docMk/>
            <pc:sldMk cId="281375765" sldId="277"/>
            <ac:picMk id="13" creationId="{8481E0A6-DADB-D504-02CC-4D15D174A029}"/>
          </ac:picMkLst>
        </pc:picChg>
        <pc:picChg chg="mod">
          <ac:chgData name="준섭 김" userId="4bf3ea65cd2b878b" providerId="LiveId" clId="{CD69FFE5-4509-43F5-AC51-C93C4F526B79}" dt="2025-06-20T08:23:41.215" v="6197" actId="1076"/>
          <ac:picMkLst>
            <pc:docMk/>
            <pc:sldMk cId="281375765" sldId="277"/>
            <ac:picMk id="17" creationId="{82A11E79-F283-0B50-033F-F05EA02F4373}"/>
          </ac:picMkLst>
        </pc:picChg>
      </pc:sldChg>
      <pc:sldChg chg="modSp mod">
        <pc:chgData name="준섭 김" userId="4bf3ea65cd2b878b" providerId="LiveId" clId="{CD69FFE5-4509-43F5-AC51-C93C4F526B79}" dt="2025-06-20T06:39:51.048" v="472" actId="20577"/>
        <pc:sldMkLst>
          <pc:docMk/>
          <pc:sldMk cId="4168004641" sldId="283"/>
        </pc:sldMkLst>
        <pc:spChg chg="mod">
          <ac:chgData name="준섭 김" userId="4bf3ea65cd2b878b" providerId="LiveId" clId="{CD69FFE5-4509-43F5-AC51-C93C4F526B79}" dt="2025-06-20T06:39:51.048" v="472" actId="20577"/>
          <ac:spMkLst>
            <pc:docMk/>
            <pc:sldMk cId="4168004641" sldId="283"/>
            <ac:spMk id="33" creationId="{4EC6A701-8F4E-0BB0-033B-A78FBEB4ED20}"/>
          </ac:spMkLst>
        </pc:spChg>
      </pc:sldChg>
      <pc:sldChg chg="modSp mod">
        <pc:chgData name="준섭 김" userId="4bf3ea65cd2b878b" providerId="LiveId" clId="{CD69FFE5-4509-43F5-AC51-C93C4F526B79}" dt="2025-06-20T07:13:20.937" v="2262" actId="20577"/>
        <pc:sldMkLst>
          <pc:docMk/>
          <pc:sldMk cId="3246058664" sldId="284"/>
        </pc:sldMkLst>
        <pc:spChg chg="mod">
          <ac:chgData name="준섭 김" userId="4bf3ea65cd2b878b" providerId="LiveId" clId="{CD69FFE5-4509-43F5-AC51-C93C4F526B79}" dt="2025-06-20T07:13:20.937" v="2262" actId="20577"/>
          <ac:spMkLst>
            <pc:docMk/>
            <pc:sldMk cId="3246058664" sldId="284"/>
            <ac:spMk id="36" creationId="{6B4689E6-0BE1-9F6B-02D7-CEAB1DB27542}"/>
          </ac:spMkLst>
        </pc:spChg>
        <pc:picChg chg="mod">
          <ac:chgData name="준섭 김" userId="4bf3ea65cd2b878b" providerId="LiveId" clId="{CD69FFE5-4509-43F5-AC51-C93C4F526B79}" dt="2025-06-20T06:46:30.306" v="768" actId="14100"/>
          <ac:picMkLst>
            <pc:docMk/>
            <pc:sldMk cId="3246058664" sldId="284"/>
            <ac:picMk id="32" creationId="{C67B00E5-B059-555F-88D6-191F3DBAF9D0}"/>
          </ac:picMkLst>
        </pc:picChg>
      </pc:sldChg>
      <pc:sldChg chg="addSp delSp modSp mod">
        <pc:chgData name="준섭 김" userId="4bf3ea65cd2b878b" providerId="LiveId" clId="{CD69FFE5-4509-43F5-AC51-C93C4F526B79}" dt="2025-06-20T07:11:35.991" v="2258" actId="20577"/>
        <pc:sldMkLst>
          <pc:docMk/>
          <pc:sldMk cId="1072502393" sldId="285"/>
        </pc:sldMkLst>
        <pc:spChg chg="add mod">
          <ac:chgData name="준섭 김" userId="4bf3ea65cd2b878b" providerId="LiveId" clId="{CD69FFE5-4509-43F5-AC51-C93C4F526B79}" dt="2025-06-20T07:11:35.991" v="2258" actId="20577"/>
          <ac:spMkLst>
            <pc:docMk/>
            <pc:sldMk cId="1072502393" sldId="285"/>
            <ac:spMk id="13" creationId="{04DAE972-CEF1-543E-C15D-90123AAF8ED1}"/>
          </ac:spMkLst>
        </pc:spChg>
        <pc:spChg chg="mod">
          <ac:chgData name="준섭 김" userId="4bf3ea65cd2b878b" providerId="LiveId" clId="{CD69FFE5-4509-43F5-AC51-C93C4F526B79}" dt="2025-06-20T06:43:12.020" v="628" actId="1076"/>
          <ac:spMkLst>
            <pc:docMk/>
            <pc:sldMk cId="1072502393" sldId="285"/>
            <ac:spMk id="16" creationId="{11EB1AE4-A916-77A4-FEF7-71679823EB9D}"/>
          </ac:spMkLst>
        </pc:spChg>
        <pc:spChg chg="mod">
          <ac:chgData name="준섭 김" userId="4bf3ea65cd2b878b" providerId="LiveId" clId="{CD69FFE5-4509-43F5-AC51-C93C4F526B79}" dt="2025-06-20T06:42:03.521" v="514" actId="1076"/>
          <ac:spMkLst>
            <pc:docMk/>
            <pc:sldMk cId="1072502393" sldId="285"/>
            <ac:spMk id="22" creationId="{20A3915E-0098-6A68-0109-F4DAAAD022FF}"/>
          </ac:spMkLst>
        </pc:spChg>
        <pc:spChg chg="add mod">
          <ac:chgData name="준섭 김" userId="4bf3ea65cd2b878b" providerId="LiveId" clId="{CD69FFE5-4509-43F5-AC51-C93C4F526B79}" dt="2025-06-20T06:45:01.190" v="766" actId="14100"/>
          <ac:spMkLst>
            <pc:docMk/>
            <pc:sldMk cId="1072502393" sldId="285"/>
            <ac:spMk id="34" creationId="{D4DE8E3E-B15A-C4FF-89E0-C748664B79AA}"/>
          </ac:spMkLst>
        </pc:spChg>
        <pc:picChg chg="add del mod">
          <ac:chgData name="준섭 김" userId="4bf3ea65cd2b878b" providerId="LiveId" clId="{CD69FFE5-4509-43F5-AC51-C93C4F526B79}" dt="2025-06-20T06:36:56.792" v="446" actId="478"/>
          <ac:picMkLst>
            <pc:docMk/>
            <pc:sldMk cId="1072502393" sldId="285"/>
            <ac:picMk id="10" creationId="{29246BAE-169C-BB1A-E01C-7D7E8D7BBE24}"/>
          </ac:picMkLst>
        </pc:picChg>
        <pc:picChg chg="add del mod">
          <ac:chgData name="준섭 김" userId="4bf3ea65cd2b878b" providerId="LiveId" clId="{CD69FFE5-4509-43F5-AC51-C93C4F526B79}" dt="2025-06-20T06:36:08.002" v="445" actId="478"/>
          <ac:picMkLst>
            <pc:docMk/>
            <pc:sldMk cId="1072502393" sldId="285"/>
            <ac:picMk id="17" creationId="{63F1008D-8DCC-CB86-3F06-B822390789BB}"/>
          </ac:picMkLst>
        </pc:picChg>
        <pc:picChg chg="del">
          <ac:chgData name="준섭 김" userId="4bf3ea65cd2b878b" providerId="LiveId" clId="{CD69FFE5-4509-43F5-AC51-C93C4F526B79}" dt="2025-06-20T06:42:17.808" v="517" actId="478"/>
          <ac:picMkLst>
            <pc:docMk/>
            <pc:sldMk cId="1072502393" sldId="285"/>
            <ac:picMk id="19" creationId="{AAE90573-C012-BA08-22E8-A28A4A618799}"/>
          </ac:picMkLst>
        </pc:picChg>
        <pc:picChg chg="add del mod">
          <ac:chgData name="준섭 김" userId="4bf3ea65cd2b878b" providerId="LiveId" clId="{CD69FFE5-4509-43F5-AC51-C93C4F526B79}" dt="2025-06-20T06:45:11.559" v="767" actId="478"/>
          <ac:picMkLst>
            <pc:docMk/>
            <pc:sldMk cId="1072502393" sldId="285"/>
            <ac:picMk id="20" creationId="{DC6C3452-C35C-C995-757A-D1076E82F735}"/>
          </ac:picMkLst>
        </pc:picChg>
        <pc:picChg chg="del">
          <ac:chgData name="준섭 김" userId="4bf3ea65cd2b878b" providerId="LiveId" clId="{CD69FFE5-4509-43F5-AC51-C93C4F526B79}" dt="2025-06-20T06:43:16.050" v="629" actId="478"/>
          <ac:picMkLst>
            <pc:docMk/>
            <pc:sldMk cId="1072502393" sldId="285"/>
            <ac:picMk id="21" creationId="{E5FBE53B-23ED-F486-ED7F-2B12B837D16C}"/>
          </ac:picMkLst>
        </pc:picChg>
        <pc:picChg chg="add mod">
          <ac:chgData name="준섭 김" userId="4bf3ea65cd2b878b" providerId="LiveId" clId="{CD69FFE5-4509-43F5-AC51-C93C4F526B79}" dt="2025-06-20T06:42:22.594" v="520" actId="14100"/>
          <ac:picMkLst>
            <pc:docMk/>
            <pc:sldMk cId="1072502393" sldId="285"/>
            <ac:picMk id="30" creationId="{FBC58310-A916-21A9-E25C-75C8DBF64099}"/>
          </ac:picMkLst>
        </pc:picChg>
        <pc:picChg chg="add mod">
          <ac:chgData name="준섭 김" userId="4bf3ea65cd2b878b" providerId="LiveId" clId="{CD69FFE5-4509-43F5-AC51-C93C4F526B79}" dt="2025-06-20T06:44:18.456" v="634" actId="1076"/>
          <ac:picMkLst>
            <pc:docMk/>
            <pc:sldMk cId="1072502393" sldId="285"/>
            <ac:picMk id="32" creationId="{F5EFDA74-FAFA-064C-2094-F0C66921A775}"/>
          </ac:picMkLst>
        </pc:picChg>
        <pc:picChg chg="add mod">
          <ac:chgData name="준섭 김" userId="4bf3ea65cd2b878b" providerId="LiveId" clId="{CD69FFE5-4509-43F5-AC51-C93C4F526B79}" dt="2025-06-20T07:10:40.785" v="2237" actId="1076"/>
          <ac:picMkLst>
            <pc:docMk/>
            <pc:sldMk cId="1072502393" sldId="285"/>
            <ac:picMk id="36" creationId="{1B8F733A-9B8F-F5ED-362F-0A33002F2344}"/>
          </ac:picMkLst>
        </pc:picChg>
        <pc:picChg chg="add mod">
          <ac:chgData name="준섭 김" userId="4bf3ea65cd2b878b" providerId="LiveId" clId="{CD69FFE5-4509-43F5-AC51-C93C4F526B79}" dt="2025-06-20T07:10:40.785" v="2237" actId="1076"/>
          <ac:picMkLst>
            <pc:docMk/>
            <pc:sldMk cId="1072502393" sldId="285"/>
            <ac:picMk id="38" creationId="{5B882C22-036B-29F5-AF4D-C73731A5FBA4}"/>
          </ac:picMkLst>
        </pc:picChg>
      </pc:sldChg>
      <pc:sldChg chg="add ord">
        <pc:chgData name="준섭 김" userId="4bf3ea65cd2b878b" providerId="LiveId" clId="{CD69FFE5-4509-43F5-AC51-C93C4F526B79}" dt="2025-06-20T06:42:09.893" v="516"/>
        <pc:sldMkLst>
          <pc:docMk/>
          <pc:sldMk cId="1802101902" sldId="286"/>
        </pc:sldMkLst>
      </pc:sldChg>
      <pc:sldChg chg="addSp delSp modSp add mod">
        <pc:chgData name="준섭 김" userId="4bf3ea65cd2b878b" providerId="LiveId" clId="{CD69FFE5-4509-43F5-AC51-C93C4F526B79}" dt="2025-06-20T07:26:19.719" v="3023" actId="20577"/>
        <pc:sldMkLst>
          <pc:docMk/>
          <pc:sldMk cId="2364762172" sldId="287"/>
        </pc:sldMkLst>
        <pc:spChg chg="mod">
          <ac:chgData name="준섭 김" userId="4bf3ea65cd2b878b" providerId="LiveId" clId="{CD69FFE5-4509-43F5-AC51-C93C4F526B79}" dt="2025-06-20T07:26:19.719" v="3023" actId="20577"/>
          <ac:spMkLst>
            <pc:docMk/>
            <pc:sldMk cId="2364762172" sldId="287"/>
            <ac:spMk id="13" creationId="{8838B5F2-31D1-1F5D-0EF7-819D03159D4C}"/>
          </ac:spMkLst>
        </pc:spChg>
        <pc:spChg chg="mod">
          <ac:chgData name="준섭 김" userId="4bf3ea65cd2b878b" providerId="LiveId" clId="{CD69FFE5-4509-43F5-AC51-C93C4F526B79}" dt="2025-06-20T07:14:54.127" v="2365" actId="1076"/>
          <ac:spMkLst>
            <pc:docMk/>
            <pc:sldMk cId="2364762172" sldId="287"/>
            <ac:spMk id="16" creationId="{43A67B17-69DB-3AC6-4012-0F29D7674CD0}"/>
          </ac:spMkLst>
        </pc:spChg>
        <pc:spChg chg="mod">
          <ac:chgData name="준섭 김" userId="4bf3ea65cd2b878b" providerId="LiveId" clId="{CD69FFE5-4509-43F5-AC51-C93C4F526B79}" dt="2025-06-20T07:13:54.645" v="2287" actId="20577"/>
          <ac:spMkLst>
            <pc:docMk/>
            <pc:sldMk cId="2364762172" sldId="287"/>
            <ac:spMk id="22" creationId="{86D7058A-54AF-EEF5-8A0F-113A66FCD5DA}"/>
          </ac:spMkLst>
        </pc:spChg>
        <pc:spChg chg="mod">
          <ac:chgData name="준섭 김" userId="4bf3ea65cd2b878b" providerId="LiveId" clId="{CD69FFE5-4509-43F5-AC51-C93C4F526B79}" dt="2025-06-20T07:15:49.127" v="2469" actId="1076"/>
          <ac:spMkLst>
            <pc:docMk/>
            <pc:sldMk cId="2364762172" sldId="287"/>
            <ac:spMk id="34" creationId="{6B4850EC-A065-2867-0702-D4AB1F295CE9}"/>
          </ac:spMkLst>
        </pc:spChg>
        <pc:picChg chg="add mod">
          <ac:chgData name="준섭 김" userId="4bf3ea65cd2b878b" providerId="LiveId" clId="{CD69FFE5-4509-43F5-AC51-C93C4F526B79}" dt="2025-06-20T07:14:24.029" v="2297" actId="1076"/>
          <ac:picMkLst>
            <pc:docMk/>
            <pc:sldMk cId="2364762172" sldId="287"/>
            <ac:picMk id="10" creationId="{7063BA9C-EA5E-B4B7-2361-FD7CCBFEBD8B}"/>
          </ac:picMkLst>
        </pc:picChg>
        <pc:picChg chg="add mod">
          <ac:chgData name="준섭 김" userId="4bf3ea65cd2b878b" providerId="LiveId" clId="{CD69FFE5-4509-43F5-AC51-C93C4F526B79}" dt="2025-06-20T07:15:19.629" v="2369" actId="1076"/>
          <ac:picMkLst>
            <pc:docMk/>
            <pc:sldMk cId="2364762172" sldId="287"/>
            <ac:picMk id="15" creationId="{E4E2E72D-B459-1FA5-F601-D2D38B8CA205}"/>
          </ac:picMkLst>
        </pc:picChg>
        <pc:picChg chg="add del mod">
          <ac:chgData name="준섭 김" userId="4bf3ea65cd2b878b" providerId="LiveId" clId="{CD69FFE5-4509-43F5-AC51-C93C4F526B79}" dt="2025-06-20T07:18:40.244" v="2480" actId="478"/>
          <ac:picMkLst>
            <pc:docMk/>
            <pc:sldMk cId="2364762172" sldId="287"/>
            <ac:picMk id="18" creationId="{B5DD94A5-4CAC-569F-1ACD-20E5548B10F2}"/>
          </ac:picMkLst>
        </pc:picChg>
        <pc:picChg chg="add mod">
          <ac:chgData name="준섭 김" userId="4bf3ea65cd2b878b" providerId="LiveId" clId="{CD69FFE5-4509-43F5-AC51-C93C4F526B79}" dt="2025-06-20T07:26:12.151" v="3007" actId="1076"/>
          <ac:picMkLst>
            <pc:docMk/>
            <pc:sldMk cId="2364762172" sldId="287"/>
            <ac:picMk id="20" creationId="{9D6CE657-A55F-FE1F-B351-9294275AAFDA}"/>
          </ac:picMkLst>
        </pc:picChg>
        <pc:picChg chg="del">
          <ac:chgData name="준섭 김" userId="4bf3ea65cd2b878b" providerId="LiveId" clId="{CD69FFE5-4509-43F5-AC51-C93C4F526B79}" dt="2025-06-20T07:14:13.660" v="2288" actId="478"/>
          <ac:picMkLst>
            <pc:docMk/>
            <pc:sldMk cId="2364762172" sldId="287"/>
            <ac:picMk id="30" creationId="{417DE8C5-8AC6-F761-6614-D2C951AFCC21}"/>
          </ac:picMkLst>
        </pc:picChg>
        <pc:picChg chg="del">
          <ac:chgData name="준섭 김" userId="4bf3ea65cd2b878b" providerId="LiveId" clId="{CD69FFE5-4509-43F5-AC51-C93C4F526B79}" dt="2025-06-20T07:14:16.262" v="2291" actId="478"/>
          <ac:picMkLst>
            <pc:docMk/>
            <pc:sldMk cId="2364762172" sldId="287"/>
            <ac:picMk id="32" creationId="{77FD3B17-1F56-817D-143E-06581DB4DC9C}"/>
          </ac:picMkLst>
        </pc:picChg>
        <pc:picChg chg="del">
          <ac:chgData name="준섭 김" userId="4bf3ea65cd2b878b" providerId="LiveId" clId="{CD69FFE5-4509-43F5-AC51-C93C4F526B79}" dt="2025-06-20T07:18:23.580" v="2471" actId="478"/>
          <ac:picMkLst>
            <pc:docMk/>
            <pc:sldMk cId="2364762172" sldId="287"/>
            <ac:picMk id="36" creationId="{391BBE9A-E0A4-22B5-6003-515573BF95DC}"/>
          </ac:picMkLst>
        </pc:picChg>
        <pc:picChg chg="del">
          <ac:chgData name="준섭 김" userId="4bf3ea65cd2b878b" providerId="LiveId" clId="{CD69FFE5-4509-43F5-AC51-C93C4F526B79}" dt="2025-06-20T07:18:22.455" v="2470" actId="478"/>
          <ac:picMkLst>
            <pc:docMk/>
            <pc:sldMk cId="2364762172" sldId="287"/>
            <ac:picMk id="38" creationId="{1680AA32-F56E-4986-72FF-374A5D2C3DAD}"/>
          </ac:picMkLst>
        </pc:picChg>
      </pc:sldChg>
      <pc:sldChg chg="addSp delSp modSp add del mod">
        <pc:chgData name="준섭 김" userId="4bf3ea65cd2b878b" providerId="LiveId" clId="{CD69FFE5-4509-43F5-AC51-C93C4F526B79}" dt="2025-06-20T07:33:15.787" v="3148" actId="47"/>
        <pc:sldMkLst>
          <pc:docMk/>
          <pc:sldMk cId="1402680528" sldId="288"/>
        </pc:sldMkLst>
        <pc:spChg chg="add del mod">
          <ac:chgData name="준섭 김" userId="4bf3ea65cd2b878b" providerId="LiveId" clId="{CD69FFE5-4509-43F5-AC51-C93C4F526B79}" dt="2025-06-20T07:33:10.463" v="3133" actId="20577"/>
          <ac:spMkLst>
            <pc:docMk/>
            <pc:sldMk cId="1402680528" sldId="288"/>
            <ac:spMk id="13" creationId="{1B3022B5-BE19-16F4-E217-F01D6222B53C}"/>
          </ac:spMkLst>
        </pc:spChg>
        <pc:spChg chg="add del mod">
          <ac:chgData name="준섭 김" userId="4bf3ea65cd2b878b" providerId="LiveId" clId="{CD69FFE5-4509-43F5-AC51-C93C4F526B79}" dt="2025-06-20T07:33:10.097" v="3132" actId="20577"/>
          <ac:spMkLst>
            <pc:docMk/>
            <pc:sldMk cId="1402680528" sldId="288"/>
            <ac:spMk id="16" creationId="{E16AE341-3C78-3735-F99D-AC7C74E3F18A}"/>
          </ac:spMkLst>
        </pc:spChg>
        <pc:spChg chg="mod">
          <ac:chgData name="준섭 김" userId="4bf3ea65cd2b878b" providerId="LiveId" clId="{CD69FFE5-4509-43F5-AC51-C93C4F526B79}" dt="2025-06-20T07:33:13.732" v="3147" actId="20577"/>
          <ac:spMkLst>
            <pc:docMk/>
            <pc:sldMk cId="1402680528" sldId="288"/>
            <ac:spMk id="22" creationId="{728751AB-4AFB-E0F5-7318-6B378FC1D36A}"/>
          </ac:spMkLst>
        </pc:spChg>
        <pc:spChg chg="add del mod">
          <ac:chgData name="준섭 김" userId="4bf3ea65cd2b878b" providerId="LiveId" clId="{CD69FFE5-4509-43F5-AC51-C93C4F526B79}" dt="2025-06-20T07:33:09.393" v="3131" actId="20577"/>
          <ac:spMkLst>
            <pc:docMk/>
            <pc:sldMk cId="1402680528" sldId="288"/>
            <ac:spMk id="34" creationId="{5F2899F4-8ED0-C399-0E51-78389A38547F}"/>
          </ac:spMkLst>
        </pc:spChg>
        <pc:picChg chg="mod">
          <ac:chgData name="준섭 김" userId="4bf3ea65cd2b878b" providerId="LiveId" clId="{CD69FFE5-4509-43F5-AC51-C93C4F526B79}" dt="2025-06-20T07:32:57.146" v="3119" actId="1076"/>
          <ac:picMkLst>
            <pc:docMk/>
            <pc:sldMk cId="1402680528" sldId="288"/>
            <ac:picMk id="2" creationId="{7E90C362-D6DC-F8AF-432A-F44181B57650}"/>
          </ac:picMkLst>
        </pc:picChg>
        <pc:picChg chg="del">
          <ac:chgData name="준섭 김" userId="4bf3ea65cd2b878b" providerId="LiveId" clId="{CD69FFE5-4509-43F5-AC51-C93C4F526B79}" dt="2025-06-20T07:32:15.727" v="3091" actId="478"/>
          <ac:picMkLst>
            <pc:docMk/>
            <pc:sldMk cId="1402680528" sldId="288"/>
            <ac:picMk id="3" creationId="{90EF20C1-C796-E053-0AD9-36A897CA1E8F}"/>
          </ac:picMkLst>
        </pc:picChg>
        <pc:picChg chg="del">
          <ac:chgData name="준섭 김" userId="4bf3ea65cd2b878b" providerId="LiveId" clId="{CD69FFE5-4509-43F5-AC51-C93C4F526B79}" dt="2025-06-20T07:27:53.606" v="3027" actId="478"/>
          <ac:picMkLst>
            <pc:docMk/>
            <pc:sldMk cId="1402680528" sldId="288"/>
            <ac:picMk id="10" creationId="{211AEABE-9026-7885-DC10-122AFEB4D968}"/>
          </ac:picMkLst>
        </pc:picChg>
        <pc:picChg chg="del">
          <ac:chgData name="준섭 김" userId="4bf3ea65cd2b878b" providerId="LiveId" clId="{CD69FFE5-4509-43F5-AC51-C93C4F526B79}" dt="2025-06-20T07:27:52.336" v="3026" actId="478"/>
          <ac:picMkLst>
            <pc:docMk/>
            <pc:sldMk cId="1402680528" sldId="288"/>
            <ac:picMk id="15" creationId="{4D093EDA-30BC-AF55-C688-2D98FD43708E}"/>
          </ac:picMkLst>
        </pc:picChg>
        <pc:picChg chg="del">
          <ac:chgData name="준섭 김" userId="4bf3ea65cd2b878b" providerId="LiveId" clId="{CD69FFE5-4509-43F5-AC51-C93C4F526B79}" dt="2025-06-20T07:27:51.121" v="3025" actId="478"/>
          <ac:picMkLst>
            <pc:docMk/>
            <pc:sldMk cId="1402680528" sldId="288"/>
            <ac:picMk id="20" creationId="{5FD0C535-8C1D-4AF2-CDD2-105FF0102B8E}"/>
          </ac:picMkLst>
        </pc:picChg>
      </pc:sldChg>
      <pc:sldChg chg="addSp delSp modSp add mod">
        <pc:chgData name="준섭 김" userId="4bf3ea65cd2b878b" providerId="LiveId" clId="{CD69FFE5-4509-43F5-AC51-C93C4F526B79}" dt="2025-06-20T07:50:15.559" v="4305" actId="255"/>
        <pc:sldMkLst>
          <pc:docMk/>
          <pc:sldMk cId="3589010103" sldId="288"/>
        </pc:sldMkLst>
        <pc:spChg chg="add del mod">
          <ac:chgData name="준섭 김" userId="4bf3ea65cd2b878b" providerId="LiveId" clId="{CD69FFE5-4509-43F5-AC51-C93C4F526B79}" dt="2025-06-20T07:49:36.791" v="4295"/>
          <ac:spMkLst>
            <pc:docMk/>
            <pc:sldMk cId="3589010103" sldId="288"/>
            <ac:spMk id="9" creationId="{2E93E8A6-0C71-1B5B-F7F3-ED47173C7D5F}"/>
          </ac:spMkLst>
        </pc:spChg>
        <pc:spChg chg="del mod">
          <ac:chgData name="준섭 김" userId="4bf3ea65cd2b878b" providerId="LiveId" clId="{CD69FFE5-4509-43F5-AC51-C93C4F526B79}" dt="2025-06-20T07:47:44.357" v="4116"/>
          <ac:spMkLst>
            <pc:docMk/>
            <pc:sldMk cId="3589010103" sldId="288"/>
            <ac:spMk id="13" creationId="{5CEF8001-E6D9-E703-3E5C-764AC18CF903}"/>
          </ac:spMkLst>
        </pc:spChg>
        <pc:spChg chg="mod">
          <ac:chgData name="준섭 김" userId="4bf3ea65cd2b878b" providerId="LiveId" clId="{CD69FFE5-4509-43F5-AC51-C93C4F526B79}" dt="2025-06-20T07:50:15.559" v="4305" actId="255"/>
          <ac:spMkLst>
            <pc:docMk/>
            <pc:sldMk cId="3589010103" sldId="288"/>
            <ac:spMk id="16" creationId="{F7C3106D-4D09-AD9C-568C-487A14CEA30D}"/>
          </ac:spMkLst>
        </pc:spChg>
        <pc:spChg chg="mod">
          <ac:chgData name="준섭 김" userId="4bf3ea65cd2b878b" providerId="LiveId" clId="{CD69FFE5-4509-43F5-AC51-C93C4F526B79}" dt="2025-06-20T07:36:19.334" v="3218" actId="1076"/>
          <ac:spMkLst>
            <pc:docMk/>
            <pc:sldMk cId="3589010103" sldId="288"/>
            <ac:spMk id="22" creationId="{27083334-FDAB-E7AB-BB66-31F3A57876BB}"/>
          </ac:spMkLst>
        </pc:spChg>
        <pc:spChg chg="del mod">
          <ac:chgData name="준섭 김" userId="4bf3ea65cd2b878b" providerId="LiveId" clId="{CD69FFE5-4509-43F5-AC51-C93C4F526B79}" dt="2025-06-20T07:47:44.357" v="4118"/>
          <ac:spMkLst>
            <pc:docMk/>
            <pc:sldMk cId="3589010103" sldId="288"/>
            <ac:spMk id="34" creationId="{53BDB698-3742-727A-CE36-FD5EEE2F36B4}"/>
          </ac:spMkLst>
        </pc:spChg>
        <pc:picChg chg="mod">
          <ac:chgData name="준섭 김" userId="4bf3ea65cd2b878b" providerId="LiveId" clId="{CD69FFE5-4509-43F5-AC51-C93C4F526B79}" dt="2025-06-20T07:36:13.750" v="3217" actId="1076"/>
          <ac:picMkLst>
            <pc:docMk/>
            <pc:sldMk cId="3589010103" sldId="288"/>
            <ac:picMk id="3" creationId="{9A8937FC-ECE3-254E-14F2-52F411BF201E}"/>
          </ac:picMkLst>
        </pc:picChg>
        <pc:picChg chg="mod">
          <ac:chgData name="준섭 김" userId="4bf3ea65cd2b878b" providerId="LiveId" clId="{CD69FFE5-4509-43F5-AC51-C93C4F526B79}" dt="2025-06-20T07:44:40.847" v="4105" actId="1076"/>
          <ac:picMkLst>
            <pc:docMk/>
            <pc:sldMk cId="3589010103" sldId="288"/>
            <ac:picMk id="7" creationId="{FE2116BE-A9F0-9906-8029-3BBE858A8F6F}"/>
          </ac:picMkLst>
        </pc:picChg>
        <pc:picChg chg="del">
          <ac:chgData name="준섭 김" userId="4bf3ea65cd2b878b" providerId="LiveId" clId="{CD69FFE5-4509-43F5-AC51-C93C4F526B79}" dt="2025-06-20T07:33:20.605" v="3150" actId="478"/>
          <ac:picMkLst>
            <pc:docMk/>
            <pc:sldMk cId="3589010103" sldId="288"/>
            <ac:picMk id="10" creationId="{A469AACD-A0A9-CF5A-ECFD-DB77A3CA9A8D}"/>
          </ac:picMkLst>
        </pc:picChg>
        <pc:picChg chg="del">
          <ac:chgData name="준섭 김" userId="4bf3ea65cd2b878b" providerId="LiveId" clId="{CD69FFE5-4509-43F5-AC51-C93C4F526B79}" dt="2025-06-20T07:33:20.605" v="3150" actId="478"/>
          <ac:picMkLst>
            <pc:docMk/>
            <pc:sldMk cId="3589010103" sldId="288"/>
            <ac:picMk id="15" creationId="{B1EFF725-B85E-E0A1-4A9D-50CEC6E18141}"/>
          </ac:picMkLst>
        </pc:picChg>
        <pc:picChg chg="del">
          <ac:chgData name="준섭 김" userId="4bf3ea65cd2b878b" providerId="LiveId" clId="{CD69FFE5-4509-43F5-AC51-C93C4F526B79}" dt="2025-06-20T07:33:20.605" v="3150" actId="478"/>
          <ac:picMkLst>
            <pc:docMk/>
            <pc:sldMk cId="3589010103" sldId="288"/>
            <ac:picMk id="20" creationId="{17F63E28-2A32-C219-65E5-9C9F2B05E335}"/>
          </ac:picMkLst>
        </pc:picChg>
      </pc:sldChg>
      <pc:sldChg chg="addSp delSp modSp add mod">
        <pc:chgData name="준섭 김" userId="4bf3ea65cd2b878b" providerId="LiveId" clId="{CD69FFE5-4509-43F5-AC51-C93C4F526B79}" dt="2025-06-20T08:02:34.258" v="5296" actId="20577"/>
        <pc:sldMkLst>
          <pc:docMk/>
          <pc:sldMk cId="2423058281" sldId="289"/>
        </pc:sldMkLst>
        <pc:spChg chg="add">
          <ac:chgData name="준섭 김" userId="4bf3ea65cd2b878b" providerId="LiveId" clId="{CD69FFE5-4509-43F5-AC51-C93C4F526B79}" dt="2025-06-20T07:52:41.460" v="4310"/>
          <ac:spMkLst>
            <pc:docMk/>
            <pc:sldMk cId="2423058281" sldId="289"/>
            <ac:spMk id="9" creationId="{6E65B04C-391D-08AA-71F2-C217144BCF81}"/>
          </ac:spMkLst>
        </pc:spChg>
        <pc:spChg chg="add">
          <ac:chgData name="준섭 김" userId="4bf3ea65cd2b878b" providerId="LiveId" clId="{CD69FFE5-4509-43F5-AC51-C93C4F526B79}" dt="2025-06-20T07:52:45.191" v="4311"/>
          <ac:spMkLst>
            <pc:docMk/>
            <pc:sldMk cId="2423058281" sldId="289"/>
            <ac:spMk id="10" creationId="{8CEAD12D-679E-2A88-0E0F-D6A23D3F327D}"/>
          </ac:spMkLst>
        </pc:spChg>
        <pc:spChg chg="add del mod">
          <ac:chgData name="준섭 김" userId="4bf3ea65cd2b878b" providerId="LiveId" clId="{CD69FFE5-4509-43F5-AC51-C93C4F526B79}" dt="2025-06-20T07:52:52.872" v="4314"/>
          <ac:spMkLst>
            <pc:docMk/>
            <pc:sldMk cId="2423058281" sldId="289"/>
            <ac:spMk id="11" creationId="{F6867844-7288-DE55-E98B-62749A905214}"/>
          </ac:spMkLst>
        </pc:spChg>
        <pc:spChg chg="add">
          <ac:chgData name="준섭 김" userId="4bf3ea65cd2b878b" providerId="LiveId" clId="{CD69FFE5-4509-43F5-AC51-C93C4F526B79}" dt="2025-06-20T07:52:52.980" v="4315"/>
          <ac:spMkLst>
            <pc:docMk/>
            <pc:sldMk cId="2423058281" sldId="289"/>
            <ac:spMk id="13" creationId="{F9D55985-370D-5040-2B09-5EECD9135C16}"/>
          </ac:spMkLst>
        </pc:spChg>
        <pc:spChg chg="add mod">
          <ac:chgData name="준섭 김" userId="4bf3ea65cd2b878b" providerId="LiveId" clId="{CD69FFE5-4509-43F5-AC51-C93C4F526B79}" dt="2025-06-20T08:02:34.258" v="5296" actId="20577"/>
          <ac:spMkLst>
            <pc:docMk/>
            <pc:sldMk cId="2423058281" sldId="289"/>
            <ac:spMk id="15" creationId="{8603B7A9-8D6E-19C3-A6F7-2FFD6E40FB59}"/>
          </ac:spMkLst>
        </pc:spChg>
        <pc:spChg chg="del mod">
          <ac:chgData name="준섭 김" userId="4bf3ea65cd2b878b" providerId="LiveId" clId="{CD69FFE5-4509-43F5-AC51-C93C4F526B79}" dt="2025-06-20T07:51:51.409" v="4309"/>
          <ac:spMkLst>
            <pc:docMk/>
            <pc:sldMk cId="2423058281" sldId="289"/>
            <ac:spMk id="16" creationId="{A06205EE-E84E-D3D8-2CFE-515B48166F8F}"/>
          </ac:spMkLst>
        </pc:spChg>
      </pc:sldChg>
      <pc:sldChg chg="addSp modSp add mod">
        <pc:chgData name="준섭 김" userId="4bf3ea65cd2b878b" providerId="LiveId" clId="{CD69FFE5-4509-43F5-AC51-C93C4F526B79}" dt="2025-06-20T08:13:01.392" v="6175" actId="20577"/>
        <pc:sldMkLst>
          <pc:docMk/>
          <pc:sldMk cId="3843703017" sldId="290"/>
        </pc:sldMkLst>
        <pc:spChg chg="add mod">
          <ac:chgData name="준섭 김" userId="4bf3ea65cd2b878b" providerId="LiveId" clId="{CD69FFE5-4509-43F5-AC51-C93C4F526B79}" dt="2025-06-20T08:13:01.392" v="6175" actId="20577"/>
          <ac:spMkLst>
            <pc:docMk/>
            <pc:sldMk cId="3843703017" sldId="290"/>
            <ac:spMk id="9" creationId="{48E3D4A2-F9FF-5F5B-C87A-59E234C8639F}"/>
          </ac:spMkLst>
        </pc:spChg>
        <pc:spChg chg="mod">
          <ac:chgData name="준섭 김" userId="4bf3ea65cd2b878b" providerId="LiveId" clId="{CD69FFE5-4509-43F5-AC51-C93C4F526B79}" dt="2025-06-20T08:07:49.823" v="5907" actId="20577"/>
          <ac:spMkLst>
            <pc:docMk/>
            <pc:sldMk cId="3843703017" sldId="290"/>
            <ac:spMk id="15" creationId="{2FC0EC25-F790-DF83-6800-BD7BDD331F35}"/>
          </ac:spMkLst>
        </pc:spChg>
      </pc:sldChg>
      <pc:sldChg chg="addSp delSp modSp add mod ord">
        <pc:chgData name="준섭 김" userId="4bf3ea65cd2b878b" providerId="LiveId" clId="{CD69FFE5-4509-43F5-AC51-C93C4F526B79}" dt="2025-06-20T08:25:09.961" v="6226" actId="14100"/>
        <pc:sldMkLst>
          <pc:docMk/>
          <pc:sldMk cId="2337902293" sldId="291"/>
        </pc:sldMkLst>
        <pc:spChg chg="mod">
          <ac:chgData name="준섭 김" userId="4bf3ea65cd2b878b" providerId="LiveId" clId="{CD69FFE5-4509-43F5-AC51-C93C4F526B79}" dt="2025-06-20T08:25:09.961" v="6226" actId="14100"/>
          <ac:spMkLst>
            <pc:docMk/>
            <pc:sldMk cId="2337902293" sldId="291"/>
            <ac:spMk id="38" creationId="{7E065319-B3D8-8DAD-97D3-4592A0558FB5}"/>
          </ac:spMkLst>
        </pc:spChg>
        <pc:picChg chg="del">
          <ac:chgData name="준섭 김" userId="4bf3ea65cd2b878b" providerId="LiveId" clId="{CD69FFE5-4509-43F5-AC51-C93C4F526B79}" dt="2025-06-20T08:23:01.490" v="6180" actId="478"/>
          <ac:picMkLst>
            <pc:docMk/>
            <pc:sldMk cId="2337902293" sldId="291"/>
            <ac:picMk id="10" creationId="{3119D50C-7555-85BE-356F-EDBD6A438AC3}"/>
          </ac:picMkLst>
        </pc:picChg>
        <pc:picChg chg="add mod">
          <ac:chgData name="준섭 김" userId="4bf3ea65cd2b878b" providerId="LiveId" clId="{CD69FFE5-4509-43F5-AC51-C93C4F526B79}" dt="2025-06-20T08:23:45.356" v="6199" actId="14100"/>
          <ac:picMkLst>
            <pc:docMk/>
            <pc:sldMk cId="2337902293" sldId="291"/>
            <ac:picMk id="11" creationId="{C4E4769D-F623-724B-66D3-91AECC09DDB3}"/>
          </ac:picMkLst>
        </pc:picChg>
        <pc:picChg chg="mod">
          <ac:chgData name="준섭 김" userId="4bf3ea65cd2b878b" providerId="LiveId" clId="{CD69FFE5-4509-43F5-AC51-C93C4F526B79}" dt="2025-06-20T08:23:53.453" v="6201" actId="1076"/>
          <ac:picMkLst>
            <pc:docMk/>
            <pc:sldMk cId="2337902293" sldId="291"/>
            <ac:picMk id="12" creationId="{9FC62828-2FDF-055D-C31A-FC73C1C6BD17}"/>
          </ac:picMkLst>
        </pc:picChg>
        <pc:picChg chg="mod">
          <ac:chgData name="준섭 김" userId="4bf3ea65cd2b878b" providerId="LiveId" clId="{CD69FFE5-4509-43F5-AC51-C93C4F526B79}" dt="2025-06-20T08:23:51.648" v="6200" actId="1076"/>
          <ac:picMkLst>
            <pc:docMk/>
            <pc:sldMk cId="2337902293" sldId="291"/>
            <ac:picMk id="13" creationId="{16BA62C8-F4D8-D716-C31A-9715194BD8B4}"/>
          </ac:picMkLst>
        </pc:picChg>
        <pc:picChg chg="mod">
          <ac:chgData name="준섭 김" userId="4bf3ea65cd2b878b" providerId="LiveId" clId="{CD69FFE5-4509-43F5-AC51-C93C4F526B79}" dt="2025-06-20T08:23:51.648" v="6200" actId="1076"/>
          <ac:picMkLst>
            <pc:docMk/>
            <pc:sldMk cId="2337902293" sldId="291"/>
            <ac:picMk id="17" creationId="{CA91CBED-D9CA-C176-2CFC-4341E76F4D24}"/>
          </ac:picMkLst>
        </pc:picChg>
      </pc:sldChg>
      <pc:sldChg chg="add del">
        <pc:chgData name="준섭 김" userId="4bf3ea65cd2b878b" providerId="LiveId" clId="{CD69FFE5-4509-43F5-AC51-C93C4F526B79}" dt="2025-06-20T08:23:05.223" v="6182"/>
        <pc:sldMkLst>
          <pc:docMk/>
          <pc:sldMk cId="1868789587" sldId="292"/>
        </pc:sldMkLst>
      </pc:sldChg>
      <pc:sldChg chg="addSp delSp modSp add mod ord">
        <pc:chgData name="준섭 김" userId="4bf3ea65cd2b878b" providerId="LiveId" clId="{CD69FFE5-4509-43F5-AC51-C93C4F526B79}" dt="2025-06-20T08:24:53.710" v="6212" actId="1076"/>
        <pc:sldMkLst>
          <pc:docMk/>
          <pc:sldMk cId="2396559964" sldId="292"/>
        </pc:sldMkLst>
        <pc:picChg chg="add mod">
          <ac:chgData name="준섭 김" userId="4bf3ea65cd2b878b" providerId="LiveId" clId="{CD69FFE5-4509-43F5-AC51-C93C4F526B79}" dt="2025-06-20T08:24:48.839" v="6210" actId="1076"/>
          <ac:picMkLst>
            <pc:docMk/>
            <pc:sldMk cId="2396559964" sldId="292"/>
            <ac:picMk id="10" creationId="{6FC5F9C4-76E3-895A-03C2-D118A6873744}"/>
          </ac:picMkLst>
        </pc:picChg>
        <pc:picChg chg="del">
          <ac:chgData name="준섭 김" userId="4bf3ea65cd2b878b" providerId="LiveId" clId="{CD69FFE5-4509-43F5-AC51-C93C4F526B79}" dt="2025-06-20T08:24:32.659" v="6205" actId="478"/>
          <ac:picMkLst>
            <pc:docMk/>
            <pc:sldMk cId="2396559964" sldId="292"/>
            <ac:picMk id="11" creationId="{20FAE044-84EB-2375-764D-03FEA9017541}"/>
          </ac:picMkLst>
        </pc:picChg>
        <pc:picChg chg="mod">
          <ac:chgData name="준섭 김" userId="4bf3ea65cd2b878b" providerId="LiveId" clId="{CD69FFE5-4509-43F5-AC51-C93C4F526B79}" dt="2025-06-20T08:24:53.710" v="6212" actId="1076"/>
          <ac:picMkLst>
            <pc:docMk/>
            <pc:sldMk cId="2396559964" sldId="292"/>
            <ac:picMk id="12" creationId="{F5685A7D-67A8-727B-89DB-6456BB606D9A}"/>
          </ac:picMkLst>
        </pc:picChg>
        <pc:picChg chg="mod">
          <ac:chgData name="준섭 김" userId="4bf3ea65cd2b878b" providerId="LiveId" clId="{CD69FFE5-4509-43F5-AC51-C93C4F526B79}" dt="2025-06-20T08:24:51.849" v="6211" actId="1076"/>
          <ac:picMkLst>
            <pc:docMk/>
            <pc:sldMk cId="2396559964" sldId="292"/>
            <ac:picMk id="13" creationId="{CDA79B0C-CCF2-59DD-F222-9BBF297F6853}"/>
          </ac:picMkLst>
        </pc:picChg>
        <pc:picChg chg="mod">
          <ac:chgData name="준섭 김" userId="4bf3ea65cd2b878b" providerId="LiveId" clId="{CD69FFE5-4509-43F5-AC51-C93C4F526B79}" dt="2025-06-20T08:24:51.849" v="6211" actId="1076"/>
          <ac:picMkLst>
            <pc:docMk/>
            <pc:sldMk cId="2396559964" sldId="292"/>
            <ac:picMk id="17" creationId="{31710069-9486-AE9A-57B2-8665C6764249}"/>
          </ac:picMkLst>
        </pc:picChg>
      </pc:sldChg>
    </pc:docChg>
  </pc:docChgLst>
  <pc:docChgLst>
    <pc:chgData name="준섭 김" userId="4bf3ea65cd2b878b" providerId="LiveId" clId="{059FD94B-131C-4D08-A77C-7C121A0DFE2A}"/>
    <pc:docChg chg="undo custSel addSld delSld modSld sldOrd">
      <pc:chgData name="준섭 김" userId="4bf3ea65cd2b878b" providerId="LiveId" clId="{059FD94B-131C-4D08-A77C-7C121A0DFE2A}" dt="2025-06-15T13:29:17.841" v="4638" actId="20577"/>
      <pc:docMkLst>
        <pc:docMk/>
      </pc:docMkLst>
      <pc:sldChg chg="addSp modSp mod">
        <pc:chgData name="준섭 김" userId="4bf3ea65cd2b878b" providerId="LiveId" clId="{059FD94B-131C-4D08-A77C-7C121A0DFE2A}" dt="2025-06-15T12:49:02.622" v="4437" actId="20577"/>
        <pc:sldMkLst>
          <pc:docMk/>
          <pc:sldMk cId="3561563047" sldId="261"/>
        </pc:sldMkLst>
        <pc:spChg chg="add mod">
          <ac:chgData name="준섭 김" userId="4bf3ea65cd2b878b" providerId="LiveId" clId="{059FD94B-131C-4D08-A77C-7C121A0DFE2A}" dt="2025-06-15T12:49:02.622" v="4437" actId="20577"/>
          <ac:spMkLst>
            <pc:docMk/>
            <pc:sldMk cId="3561563047" sldId="261"/>
            <ac:spMk id="17" creationId="{2FBB6DDE-D7FA-7620-5C32-9FD304EA18AA}"/>
          </ac:spMkLst>
        </pc:spChg>
      </pc:sldChg>
      <pc:sldChg chg="modSp mod">
        <pc:chgData name="준섭 김" userId="4bf3ea65cd2b878b" providerId="LiveId" clId="{059FD94B-131C-4D08-A77C-7C121A0DFE2A}" dt="2025-06-10T05:50:30.960" v="293" actId="20577"/>
        <pc:sldMkLst>
          <pc:docMk/>
          <pc:sldMk cId="1631536067" sldId="266"/>
        </pc:sldMkLst>
      </pc:sldChg>
      <pc:sldChg chg="addSp delSp modSp mod">
        <pc:chgData name="준섭 김" userId="4bf3ea65cd2b878b" providerId="LiveId" clId="{059FD94B-131C-4D08-A77C-7C121A0DFE2A}" dt="2025-06-10T06:40:14.960" v="1189" actId="14100"/>
        <pc:sldMkLst>
          <pc:docMk/>
          <pc:sldMk cId="1639006941" sldId="268"/>
        </pc:sldMkLst>
        <pc:spChg chg="mod">
          <ac:chgData name="준섭 김" userId="4bf3ea65cd2b878b" providerId="LiveId" clId="{059FD94B-131C-4D08-A77C-7C121A0DFE2A}" dt="2025-06-10T06:39:50.321" v="1177" actId="1076"/>
          <ac:spMkLst>
            <pc:docMk/>
            <pc:sldMk cId="1639006941" sldId="268"/>
            <ac:spMk id="22" creationId="{834F1862-FF95-1E80-56AE-957C93714414}"/>
          </ac:spMkLst>
        </pc:spChg>
        <pc:spChg chg="mod">
          <ac:chgData name="준섭 김" userId="4bf3ea65cd2b878b" providerId="LiveId" clId="{059FD94B-131C-4D08-A77C-7C121A0DFE2A}" dt="2025-06-10T06:08:40.571" v="720" actId="20577"/>
          <ac:spMkLst>
            <pc:docMk/>
            <pc:sldMk cId="1639006941" sldId="268"/>
            <ac:spMk id="34" creationId="{8AFBBA7A-858E-5F66-744A-2B4B9826C1C5}"/>
          </ac:spMkLst>
        </pc:spChg>
        <pc:spChg chg="mod">
          <ac:chgData name="준섭 김" userId="4bf3ea65cd2b878b" providerId="LiveId" clId="{059FD94B-131C-4D08-A77C-7C121A0DFE2A}" dt="2025-06-10T06:36:08.918" v="1002" actId="1076"/>
          <ac:spMkLst>
            <pc:docMk/>
            <pc:sldMk cId="1639006941" sldId="268"/>
            <ac:spMk id="35" creationId="{83F3B413-27C6-0D7E-2317-387C055412C1}"/>
          </ac:spMkLst>
        </pc:spChg>
        <pc:spChg chg="mod">
          <ac:chgData name="준섭 김" userId="4bf3ea65cd2b878b" providerId="LiveId" clId="{059FD94B-131C-4D08-A77C-7C121A0DFE2A}" dt="2025-06-10T06:39:58.599" v="1180" actId="20577"/>
          <ac:spMkLst>
            <pc:docMk/>
            <pc:sldMk cId="1639006941" sldId="268"/>
            <ac:spMk id="36" creationId="{F94EC958-1905-F316-CA9D-F04E02F9A9C7}"/>
          </ac:spMkLst>
        </pc:spChg>
        <pc:picChg chg="mod">
          <ac:chgData name="준섭 김" userId="4bf3ea65cd2b878b" providerId="LiveId" clId="{059FD94B-131C-4D08-A77C-7C121A0DFE2A}" dt="2025-06-10T06:39:48.240" v="1176" actId="1076"/>
          <ac:picMkLst>
            <pc:docMk/>
            <pc:sldMk cId="1639006941" sldId="268"/>
            <ac:picMk id="3" creationId="{3F0C53C7-0DE4-1895-63FB-0959DCD63081}"/>
          </ac:picMkLst>
        </pc:picChg>
        <pc:picChg chg="add mod">
          <ac:chgData name="준섭 김" userId="4bf3ea65cd2b878b" providerId="LiveId" clId="{059FD94B-131C-4D08-A77C-7C121A0DFE2A}" dt="2025-06-10T06:07:31.698" v="631" actId="1076"/>
          <ac:picMkLst>
            <pc:docMk/>
            <pc:sldMk cId="1639006941" sldId="268"/>
            <ac:picMk id="10" creationId="{04D26AEA-9865-5205-35D8-297D8B5C8098}"/>
          </ac:picMkLst>
        </pc:picChg>
        <pc:picChg chg="add mod">
          <ac:chgData name="준섭 김" userId="4bf3ea65cd2b878b" providerId="LiveId" clId="{059FD94B-131C-4D08-A77C-7C121A0DFE2A}" dt="2025-06-10T06:36:04.104" v="1001" actId="1076"/>
          <ac:picMkLst>
            <pc:docMk/>
            <pc:sldMk cId="1639006941" sldId="268"/>
            <ac:picMk id="12" creationId="{E0C29BAD-4679-89D6-052F-5DFB8A8193E7}"/>
          </ac:picMkLst>
        </pc:picChg>
        <pc:picChg chg="add mod">
          <ac:chgData name="준섭 김" userId="4bf3ea65cd2b878b" providerId="LiveId" clId="{059FD94B-131C-4D08-A77C-7C121A0DFE2A}" dt="2025-06-10T06:40:14.960" v="1189" actId="14100"/>
          <ac:picMkLst>
            <pc:docMk/>
            <pc:sldMk cId="1639006941" sldId="268"/>
            <ac:picMk id="18" creationId="{C7C69575-8F38-4123-1823-B337DE243D06}"/>
          </ac:picMkLst>
        </pc:picChg>
      </pc:sldChg>
      <pc:sldChg chg="modSp mod">
        <pc:chgData name="준섭 김" userId="4bf3ea65cd2b878b" providerId="LiveId" clId="{059FD94B-131C-4D08-A77C-7C121A0DFE2A}" dt="2025-06-10T06:40:53.173" v="1201" actId="20577"/>
        <pc:sldMkLst>
          <pc:docMk/>
          <pc:sldMk cId="107000703" sldId="269"/>
        </pc:sldMkLst>
        <pc:spChg chg="mod">
          <ac:chgData name="준섭 김" userId="4bf3ea65cd2b878b" providerId="LiveId" clId="{059FD94B-131C-4D08-A77C-7C121A0DFE2A}" dt="2025-06-10T06:40:53.173" v="1201" actId="20577"/>
          <ac:spMkLst>
            <pc:docMk/>
            <pc:sldMk cId="107000703" sldId="269"/>
            <ac:spMk id="36" creationId="{19790736-A1BB-2177-C511-4BD377DFE8D5}"/>
          </ac:spMkLst>
        </pc:spChg>
        <pc:picChg chg="mod">
          <ac:chgData name="준섭 김" userId="4bf3ea65cd2b878b" providerId="LiveId" clId="{059FD94B-131C-4D08-A77C-7C121A0DFE2A}" dt="2025-06-10T06:40:52.959" v="1200" actId="1076"/>
          <ac:picMkLst>
            <pc:docMk/>
            <pc:sldMk cId="107000703" sldId="269"/>
            <ac:picMk id="13" creationId="{9F198299-A32F-92FF-4892-A4C55B1D3D6C}"/>
          </ac:picMkLst>
        </pc:picChg>
      </pc:sldChg>
      <pc:sldChg chg="modSp mod ord">
        <pc:chgData name="준섭 김" userId="4bf3ea65cd2b878b" providerId="LiveId" clId="{059FD94B-131C-4D08-A77C-7C121A0DFE2A}" dt="2025-06-10T06:39:33.924" v="1158"/>
        <pc:sldMkLst>
          <pc:docMk/>
          <pc:sldMk cId="3205385252" sldId="272"/>
        </pc:sldMkLst>
        <pc:spChg chg="mod">
          <ac:chgData name="준섭 김" userId="4bf3ea65cd2b878b" providerId="LiveId" clId="{059FD94B-131C-4D08-A77C-7C121A0DFE2A}" dt="2025-06-10T06:39:31.546" v="1156" actId="1076"/>
          <ac:spMkLst>
            <pc:docMk/>
            <pc:sldMk cId="3205385252" sldId="272"/>
            <ac:spMk id="22" creationId="{D8EB1B21-FDA4-33C0-2014-69FC6268B78E}"/>
          </ac:spMkLst>
        </pc:spChg>
        <pc:spChg chg="mod">
          <ac:chgData name="준섭 김" userId="4bf3ea65cd2b878b" providerId="LiveId" clId="{059FD94B-131C-4D08-A77C-7C121A0DFE2A}" dt="2025-06-10T06:31:03.463" v="765" actId="1076"/>
          <ac:spMkLst>
            <pc:docMk/>
            <pc:sldMk cId="3205385252" sldId="272"/>
            <ac:spMk id="34" creationId="{60D4BBBD-BC9D-5E1C-D549-AA837C6C793C}"/>
          </ac:spMkLst>
        </pc:spChg>
        <pc:picChg chg="mod">
          <ac:chgData name="준섭 김" userId="4bf3ea65cd2b878b" providerId="LiveId" clId="{059FD94B-131C-4D08-A77C-7C121A0DFE2A}" dt="2025-06-10T06:39:25.342" v="1155" actId="1076"/>
          <ac:picMkLst>
            <pc:docMk/>
            <pc:sldMk cId="3205385252" sldId="272"/>
            <ac:picMk id="3" creationId="{F08BB918-2B6D-23D0-0480-69799E476862}"/>
          </ac:picMkLst>
        </pc:picChg>
      </pc:sldChg>
      <pc:sldChg chg="addSp delSp mod">
        <pc:chgData name="준섭 김" userId="4bf3ea65cd2b878b" providerId="LiveId" clId="{059FD94B-131C-4D08-A77C-7C121A0DFE2A}" dt="2025-06-10T06:43:34.225" v="1205" actId="478"/>
        <pc:sldMkLst>
          <pc:docMk/>
          <pc:sldMk cId="3937757456" sldId="273"/>
        </pc:sldMkLst>
        <pc:picChg chg="add del">
          <ac:chgData name="준섭 김" userId="4bf3ea65cd2b878b" providerId="LiveId" clId="{059FD94B-131C-4D08-A77C-7C121A0DFE2A}" dt="2025-06-10T06:43:34.225" v="1205" actId="478"/>
          <ac:picMkLst>
            <pc:docMk/>
            <pc:sldMk cId="3937757456" sldId="273"/>
            <ac:picMk id="19" creationId="{29B5234B-843C-AF2F-D011-FD0D074892A0}"/>
          </ac:picMkLst>
        </pc:picChg>
      </pc:sldChg>
      <pc:sldChg chg="addSp delSp modSp mod">
        <pc:chgData name="준섭 김" userId="4bf3ea65cd2b878b" providerId="LiveId" clId="{059FD94B-131C-4D08-A77C-7C121A0DFE2A}" dt="2025-06-15T12:04:33.275" v="2774" actId="207"/>
        <pc:sldMkLst>
          <pc:docMk/>
          <pc:sldMk cId="3721123849" sldId="274"/>
        </pc:sldMkLst>
        <pc:spChg chg="mod">
          <ac:chgData name="준섭 김" userId="4bf3ea65cd2b878b" providerId="LiveId" clId="{059FD94B-131C-4D08-A77C-7C121A0DFE2A}" dt="2025-06-15T11:08:44.245" v="1619" actId="20577"/>
          <ac:spMkLst>
            <pc:docMk/>
            <pc:sldMk cId="3721123849" sldId="274"/>
            <ac:spMk id="16" creationId="{74B2B024-EE91-EDD3-7555-E52978D46ECB}"/>
          </ac:spMkLst>
        </pc:spChg>
        <pc:spChg chg="mod">
          <ac:chgData name="준섭 김" userId="4bf3ea65cd2b878b" providerId="LiveId" clId="{059FD94B-131C-4D08-A77C-7C121A0DFE2A}" dt="2025-06-15T11:23:14.779" v="1950" actId="1076"/>
          <ac:spMkLst>
            <pc:docMk/>
            <pc:sldMk cId="3721123849" sldId="274"/>
            <ac:spMk id="19" creationId="{030548FE-B151-DD77-9F48-006E2077244E}"/>
          </ac:spMkLst>
        </pc:spChg>
        <pc:spChg chg="mod">
          <ac:chgData name="준섭 김" userId="4bf3ea65cd2b878b" providerId="LiveId" clId="{059FD94B-131C-4D08-A77C-7C121A0DFE2A}" dt="2025-06-15T11:23:49.358" v="1960" actId="1076"/>
          <ac:spMkLst>
            <pc:docMk/>
            <pc:sldMk cId="3721123849" sldId="274"/>
            <ac:spMk id="21" creationId="{46EA7B43-30D2-0FF2-3ED5-D3CFC5674D21}"/>
          </ac:spMkLst>
        </pc:spChg>
        <pc:spChg chg="add mod">
          <ac:chgData name="준섭 김" userId="4bf3ea65cd2b878b" providerId="LiveId" clId="{059FD94B-131C-4D08-A77C-7C121A0DFE2A}" dt="2025-06-15T12:04:33.275" v="2774" actId="207"/>
          <ac:spMkLst>
            <pc:docMk/>
            <pc:sldMk cId="3721123849" sldId="274"/>
            <ac:spMk id="30" creationId="{127FE418-16D6-FCD9-C55A-0300930B8DAF}"/>
          </ac:spMkLst>
        </pc:spChg>
        <pc:spChg chg="add mod">
          <ac:chgData name="준섭 김" userId="4bf3ea65cd2b878b" providerId="LiveId" clId="{059FD94B-131C-4D08-A77C-7C121A0DFE2A}" dt="2025-06-15T11:24:58.904" v="2135" actId="20577"/>
          <ac:spMkLst>
            <pc:docMk/>
            <pc:sldMk cId="3721123849" sldId="274"/>
            <ac:spMk id="33" creationId="{71199858-E0AB-B157-896D-2350B4BBD6E9}"/>
          </ac:spMkLst>
        </pc:spChg>
        <pc:picChg chg="mod">
          <ac:chgData name="준섭 김" userId="4bf3ea65cd2b878b" providerId="LiveId" clId="{059FD94B-131C-4D08-A77C-7C121A0DFE2A}" dt="2025-06-15T11:23:38.565" v="1958" actId="1076"/>
          <ac:picMkLst>
            <pc:docMk/>
            <pc:sldMk cId="3721123849" sldId="274"/>
            <ac:picMk id="2" creationId="{2213A2FC-FACF-A5F8-744B-899CA5772C07}"/>
          </ac:picMkLst>
        </pc:picChg>
        <pc:picChg chg="mod">
          <ac:chgData name="준섭 김" userId="4bf3ea65cd2b878b" providerId="LiveId" clId="{059FD94B-131C-4D08-A77C-7C121A0DFE2A}" dt="2025-06-15T11:23:42.169" v="1959" actId="1076"/>
          <ac:picMkLst>
            <pc:docMk/>
            <pc:sldMk cId="3721123849" sldId="274"/>
            <ac:picMk id="3" creationId="{7442CD54-95BB-C4F7-3D35-6FCCEE12B72B}"/>
          </ac:picMkLst>
        </pc:picChg>
        <pc:picChg chg="mod">
          <ac:chgData name="준섭 김" userId="4bf3ea65cd2b878b" providerId="LiveId" clId="{059FD94B-131C-4D08-A77C-7C121A0DFE2A}" dt="2025-06-15T11:22:45.397" v="1944" actId="1076"/>
          <ac:picMkLst>
            <pc:docMk/>
            <pc:sldMk cId="3721123849" sldId="274"/>
            <ac:picMk id="4" creationId="{08C9CE64-0478-036E-7CB5-A1243FCB61D1}"/>
          </ac:picMkLst>
        </pc:picChg>
        <pc:picChg chg="mod">
          <ac:chgData name="준섭 김" userId="4bf3ea65cd2b878b" providerId="LiveId" clId="{059FD94B-131C-4D08-A77C-7C121A0DFE2A}" dt="2025-06-15T11:06:31.811" v="1416" actId="1076"/>
          <ac:picMkLst>
            <pc:docMk/>
            <pc:sldMk cId="3721123849" sldId="274"/>
            <ac:picMk id="7" creationId="{83F724B6-8800-5A5D-B793-4910C9AF9996}"/>
          </ac:picMkLst>
        </pc:picChg>
        <pc:picChg chg="add mod">
          <ac:chgData name="준섭 김" userId="4bf3ea65cd2b878b" providerId="LiveId" clId="{059FD94B-131C-4D08-A77C-7C121A0DFE2A}" dt="2025-06-15T11:08:42.397" v="1618" actId="1076"/>
          <ac:picMkLst>
            <pc:docMk/>
            <pc:sldMk cId="3721123849" sldId="274"/>
            <ac:picMk id="11" creationId="{F4D6EC12-F784-50A1-43EA-3FDA46FB1260}"/>
          </ac:picMkLst>
        </pc:picChg>
        <pc:picChg chg="add mod">
          <ac:chgData name="준섭 김" userId="4bf3ea65cd2b878b" providerId="LiveId" clId="{059FD94B-131C-4D08-A77C-7C121A0DFE2A}" dt="2025-06-15T11:23:22.810" v="1953" actId="1076"/>
          <ac:picMkLst>
            <pc:docMk/>
            <pc:sldMk cId="3721123849" sldId="274"/>
            <ac:picMk id="20" creationId="{181C3FDD-1DE6-038E-AFEB-7FDFA788D024}"/>
          </ac:picMkLst>
        </pc:picChg>
        <pc:picChg chg="add mod">
          <ac:chgData name="준섭 김" userId="4bf3ea65cd2b878b" providerId="LiveId" clId="{059FD94B-131C-4D08-A77C-7C121A0DFE2A}" dt="2025-06-15T11:23:57.900" v="1964" actId="14100"/>
          <ac:picMkLst>
            <pc:docMk/>
            <pc:sldMk cId="3721123849" sldId="274"/>
            <ac:picMk id="32" creationId="{CF46C82D-B321-B081-EE25-EFD6BE72D49B}"/>
          </ac:picMkLst>
        </pc:picChg>
      </pc:sldChg>
      <pc:sldChg chg="addSp delSp modSp mod">
        <pc:chgData name="준섭 김" userId="4bf3ea65cd2b878b" providerId="LiveId" clId="{059FD94B-131C-4D08-A77C-7C121A0DFE2A}" dt="2025-06-15T12:47:01.440" v="4317" actId="1076"/>
        <pc:sldMkLst>
          <pc:docMk/>
          <pc:sldMk cId="1893228288" sldId="275"/>
        </pc:sldMkLst>
        <pc:spChg chg="add del mod">
          <ac:chgData name="준섭 김" userId="4bf3ea65cd2b878b" providerId="LiveId" clId="{059FD94B-131C-4D08-A77C-7C121A0DFE2A}" dt="2025-06-15T12:13:38.803" v="3100" actId="47"/>
          <ac:spMkLst>
            <pc:docMk/>
            <pc:sldMk cId="1893228288" sldId="275"/>
            <ac:spMk id="12" creationId="{16B47CA7-4577-6102-D6F6-775E56B7B41B}"/>
          </ac:spMkLst>
        </pc:spChg>
        <pc:spChg chg="add mod">
          <ac:chgData name="준섭 김" userId="4bf3ea65cd2b878b" providerId="LiveId" clId="{059FD94B-131C-4D08-A77C-7C121A0DFE2A}" dt="2025-06-15T12:16:25.299" v="3347" actId="207"/>
          <ac:spMkLst>
            <pc:docMk/>
            <pc:sldMk cId="1893228288" sldId="275"/>
            <ac:spMk id="14" creationId="{2001185E-09AF-01A5-CB21-4AD70EA94CDA}"/>
          </ac:spMkLst>
        </pc:spChg>
        <pc:spChg chg="mod">
          <ac:chgData name="준섭 김" userId="4bf3ea65cd2b878b" providerId="LiveId" clId="{059FD94B-131C-4D08-A77C-7C121A0DFE2A}" dt="2025-06-15T12:47:01.036" v="4316" actId="14100"/>
          <ac:spMkLst>
            <pc:docMk/>
            <pc:sldMk cId="1893228288" sldId="275"/>
            <ac:spMk id="22" creationId="{EB92BBBA-BBFC-E7CA-884B-2BDFF91FD5AF}"/>
          </ac:spMkLst>
        </pc:spChg>
        <pc:picChg chg="mod">
          <ac:chgData name="준섭 김" userId="4bf3ea65cd2b878b" providerId="LiveId" clId="{059FD94B-131C-4D08-A77C-7C121A0DFE2A}" dt="2025-06-15T12:47:01.440" v="4317" actId="1076"/>
          <ac:picMkLst>
            <pc:docMk/>
            <pc:sldMk cId="1893228288" sldId="275"/>
            <ac:picMk id="2" creationId="{99BE5D3E-1E96-7C48-95AB-5E9FBAA14C3D}"/>
          </ac:picMkLst>
        </pc:picChg>
        <pc:picChg chg="mod">
          <ac:chgData name="준섭 김" userId="4bf3ea65cd2b878b" providerId="LiveId" clId="{059FD94B-131C-4D08-A77C-7C121A0DFE2A}" dt="2025-06-15T12:15:10.759" v="3248" actId="1076"/>
          <ac:picMkLst>
            <pc:docMk/>
            <pc:sldMk cId="1893228288" sldId="275"/>
            <ac:picMk id="3" creationId="{36A4404F-0CE2-C548-06CB-1D8616E3AD35}"/>
          </ac:picMkLst>
        </pc:picChg>
        <pc:picChg chg="add mod">
          <ac:chgData name="준섭 김" userId="4bf3ea65cd2b878b" providerId="LiveId" clId="{059FD94B-131C-4D08-A77C-7C121A0DFE2A}" dt="2025-06-15T12:11:54.012" v="2987" actId="1076"/>
          <ac:picMkLst>
            <pc:docMk/>
            <pc:sldMk cId="1893228288" sldId="275"/>
            <ac:picMk id="10" creationId="{D3A4979B-FDBE-2CDB-72BB-AA575FED3EC2}"/>
          </ac:picMkLst>
        </pc:picChg>
        <pc:picChg chg="mod">
          <ac:chgData name="준섭 김" userId="4bf3ea65cd2b878b" providerId="LiveId" clId="{059FD94B-131C-4D08-A77C-7C121A0DFE2A}" dt="2025-06-15T12:13:28.073" v="3091" actId="1076"/>
          <ac:picMkLst>
            <pc:docMk/>
            <pc:sldMk cId="1893228288" sldId="275"/>
            <ac:picMk id="13" creationId="{45653B16-0A84-8EE6-06C2-5DF878420353}"/>
          </ac:picMkLst>
        </pc:picChg>
      </pc:sldChg>
      <pc:sldChg chg="addSp delSp modSp mod">
        <pc:chgData name="준섭 김" userId="4bf3ea65cd2b878b" providerId="LiveId" clId="{059FD94B-131C-4D08-A77C-7C121A0DFE2A}" dt="2025-06-15T10:57:31.349" v="1387" actId="1076"/>
        <pc:sldMkLst>
          <pc:docMk/>
          <pc:sldMk cId="281375765" sldId="277"/>
        </pc:sldMkLst>
        <pc:picChg chg="add mod">
          <ac:chgData name="준섭 김" userId="4bf3ea65cd2b878b" providerId="LiveId" clId="{059FD94B-131C-4D08-A77C-7C121A0DFE2A}" dt="2025-06-15T10:57:31.349" v="1387" actId="1076"/>
          <ac:picMkLst>
            <pc:docMk/>
            <pc:sldMk cId="281375765" sldId="277"/>
            <ac:picMk id="10" creationId="{CE7AA350-13A3-D076-901C-512CF5546FA2}"/>
          </ac:picMkLst>
        </pc:picChg>
      </pc:sldChg>
      <pc:sldChg chg="addSp modSp add mod">
        <pc:chgData name="준섭 김" userId="4bf3ea65cd2b878b" providerId="LiveId" clId="{059FD94B-131C-4D08-A77C-7C121A0DFE2A}" dt="2025-06-10T05:49:42.916" v="292" actId="14100"/>
        <pc:sldMkLst>
          <pc:docMk/>
          <pc:sldMk cId="900195846" sldId="278"/>
        </pc:sldMkLst>
        <pc:spChg chg="mod">
          <ac:chgData name="준섭 김" userId="4bf3ea65cd2b878b" providerId="LiveId" clId="{059FD94B-131C-4D08-A77C-7C121A0DFE2A}" dt="2025-06-10T05:46:11.653" v="42" actId="14100"/>
          <ac:spMkLst>
            <pc:docMk/>
            <pc:sldMk cId="900195846" sldId="278"/>
            <ac:spMk id="9" creationId="{E1AA7EE6-6BE2-A14D-64F7-26BF6C479CA4}"/>
          </ac:spMkLst>
        </pc:spChg>
        <pc:spChg chg="mod">
          <ac:chgData name="준섭 김" userId="4bf3ea65cd2b878b" providerId="LiveId" clId="{059FD94B-131C-4D08-A77C-7C121A0DFE2A}" dt="2025-06-10T05:47:35.080" v="97" actId="1076"/>
          <ac:spMkLst>
            <pc:docMk/>
            <pc:sldMk cId="900195846" sldId="278"/>
            <ac:spMk id="12" creationId="{1C0FCCB1-45B4-073B-2977-0FBD0B1BEF30}"/>
          </ac:spMkLst>
        </pc:spChg>
        <pc:spChg chg="add mod">
          <ac:chgData name="준섭 김" userId="4bf3ea65cd2b878b" providerId="LiveId" clId="{059FD94B-131C-4D08-A77C-7C121A0DFE2A}" dt="2025-06-10T05:46:31.782" v="62" actId="20577"/>
          <ac:spMkLst>
            <pc:docMk/>
            <pc:sldMk cId="900195846" sldId="278"/>
            <ac:spMk id="15" creationId="{5710FB94-334C-D076-F91E-8AA9883A6906}"/>
          </ac:spMkLst>
        </pc:spChg>
        <pc:spChg chg="add mod">
          <ac:chgData name="준섭 김" userId="4bf3ea65cd2b878b" providerId="LiveId" clId="{059FD94B-131C-4D08-A77C-7C121A0DFE2A}" dt="2025-06-10T05:46:53.655" v="83" actId="20577"/>
          <ac:spMkLst>
            <pc:docMk/>
            <pc:sldMk cId="900195846" sldId="278"/>
            <ac:spMk id="16" creationId="{FD3548BB-A4E2-8D58-470F-5BF5F0DC6040}"/>
          </ac:spMkLst>
        </pc:spChg>
        <pc:spChg chg="add mod">
          <ac:chgData name="준섭 김" userId="4bf3ea65cd2b878b" providerId="LiveId" clId="{059FD94B-131C-4D08-A77C-7C121A0DFE2A}" dt="2025-06-10T05:47:26.369" v="96" actId="20577"/>
          <ac:spMkLst>
            <pc:docMk/>
            <pc:sldMk cId="900195846" sldId="278"/>
            <ac:spMk id="17" creationId="{224144C4-0BAB-7A56-9B9B-0F834B964970}"/>
          </ac:spMkLst>
        </pc:spChg>
        <pc:spChg chg="add mod">
          <ac:chgData name="준섭 김" userId="4bf3ea65cd2b878b" providerId="LiveId" clId="{059FD94B-131C-4D08-A77C-7C121A0DFE2A}" dt="2025-06-10T05:48:38.341" v="157" actId="20577"/>
          <ac:spMkLst>
            <pc:docMk/>
            <pc:sldMk cId="900195846" sldId="278"/>
            <ac:spMk id="19" creationId="{25AEDAA0-576D-E1C6-2398-F210641EFCA2}"/>
          </ac:spMkLst>
        </pc:spChg>
        <pc:spChg chg="add mod">
          <ac:chgData name="준섭 김" userId="4bf3ea65cd2b878b" providerId="LiveId" clId="{059FD94B-131C-4D08-A77C-7C121A0DFE2A}" dt="2025-06-10T05:49:15.710" v="209" actId="20577"/>
          <ac:spMkLst>
            <pc:docMk/>
            <pc:sldMk cId="900195846" sldId="278"/>
            <ac:spMk id="20" creationId="{88F8E0A3-56B9-4AD4-4B52-4F577E5B9DC4}"/>
          </ac:spMkLst>
        </pc:spChg>
        <pc:spChg chg="add mod">
          <ac:chgData name="준섭 김" userId="4bf3ea65cd2b878b" providerId="LiveId" clId="{059FD94B-131C-4D08-A77C-7C121A0DFE2A}" dt="2025-06-10T05:49:42.916" v="292" actId="14100"/>
          <ac:spMkLst>
            <pc:docMk/>
            <pc:sldMk cId="900195846" sldId="278"/>
            <ac:spMk id="21" creationId="{9B95CDBB-B976-8B00-514B-53BA1FDCEB89}"/>
          </ac:spMkLst>
        </pc:spChg>
        <pc:picChg chg="mod">
          <ac:chgData name="준섭 김" userId="4bf3ea65cd2b878b" providerId="LiveId" clId="{059FD94B-131C-4D08-A77C-7C121A0DFE2A}" dt="2025-06-10T05:48:17.511" v="111" actId="1076"/>
          <ac:picMkLst>
            <pc:docMk/>
            <pc:sldMk cId="900195846" sldId="278"/>
            <ac:picMk id="2" creationId="{099D01B9-45CC-5A2C-5BCE-2FCF1A2E5832}"/>
          </ac:picMkLst>
        </pc:picChg>
        <pc:picChg chg="mod">
          <ac:chgData name="준섭 김" userId="4bf3ea65cd2b878b" providerId="LiveId" clId="{059FD94B-131C-4D08-A77C-7C121A0DFE2A}" dt="2025-06-10T05:48:08.772" v="108" actId="1076"/>
          <ac:picMkLst>
            <pc:docMk/>
            <pc:sldMk cId="900195846" sldId="278"/>
            <ac:picMk id="3" creationId="{7015795A-1939-8700-5DF4-C9EAF8FF6EEE}"/>
          </ac:picMkLst>
        </pc:picChg>
      </pc:sldChg>
      <pc:sldChg chg="addSp modSp add del mod">
        <pc:chgData name="준섭 김" userId="4bf3ea65cd2b878b" providerId="LiveId" clId="{059FD94B-131C-4D08-A77C-7C121A0DFE2A}" dt="2025-06-10T05:45:57.351" v="24" actId="47"/>
        <pc:sldMkLst>
          <pc:docMk/>
          <pc:sldMk cId="2429651016" sldId="278"/>
        </pc:sldMkLst>
      </pc:sldChg>
      <pc:sldChg chg="add ord">
        <pc:chgData name="준섭 김" userId="4bf3ea65cd2b878b" providerId="LiveId" clId="{059FD94B-131C-4D08-A77C-7C121A0DFE2A}" dt="2025-06-10T05:51:46.972" v="296"/>
        <pc:sldMkLst>
          <pc:docMk/>
          <pc:sldMk cId="2184445309" sldId="279"/>
        </pc:sldMkLst>
      </pc:sldChg>
      <pc:sldChg chg="addSp delSp modSp add mod">
        <pc:chgData name="준섭 김" userId="4bf3ea65cd2b878b" providerId="LiveId" clId="{059FD94B-131C-4D08-A77C-7C121A0DFE2A}" dt="2025-06-15T11:00:41.456" v="1394" actId="1076"/>
        <pc:sldMkLst>
          <pc:docMk/>
          <pc:sldMk cId="52897509" sldId="280"/>
        </pc:sldMkLst>
        <pc:spChg chg="add mod">
          <ac:chgData name="준섭 김" userId="4bf3ea65cd2b878b" providerId="LiveId" clId="{059FD94B-131C-4D08-A77C-7C121A0DFE2A}" dt="2025-06-10T05:59:38.243" v="367" actId="1076"/>
          <ac:spMkLst>
            <pc:docMk/>
            <pc:sldMk cId="52897509" sldId="280"/>
            <ac:spMk id="12" creationId="{A693B514-EF00-151B-B639-DB4EE28CF3D8}"/>
          </ac:spMkLst>
        </pc:spChg>
        <pc:spChg chg="mod">
          <ac:chgData name="준섭 김" userId="4bf3ea65cd2b878b" providerId="LiveId" clId="{059FD94B-131C-4D08-A77C-7C121A0DFE2A}" dt="2025-06-10T06:03:30.570" v="616" actId="14100"/>
          <ac:spMkLst>
            <pc:docMk/>
            <pc:sldMk cId="52897509" sldId="280"/>
            <ac:spMk id="16" creationId="{E9771297-FED0-B728-98CB-20434E5DBA10}"/>
          </ac:spMkLst>
        </pc:spChg>
        <pc:spChg chg="mod">
          <ac:chgData name="준섭 김" userId="4bf3ea65cd2b878b" providerId="LiveId" clId="{059FD94B-131C-4D08-A77C-7C121A0DFE2A}" dt="2025-06-10T06:29:46.195" v="731" actId="20577"/>
          <ac:spMkLst>
            <pc:docMk/>
            <pc:sldMk cId="52897509" sldId="280"/>
            <ac:spMk id="17" creationId="{C0CD9932-3CFD-DBC5-86DB-D67EF2FD9188}"/>
          </ac:spMkLst>
        </pc:spChg>
        <pc:spChg chg="mod">
          <ac:chgData name="준섭 김" userId="4bf3ea65cd2b878b" providerId="LiveId" clId="{059FD94B-131C-4D08-A77C-7C121A0DFE2A}" dt="2025-06-10T05:57:57.084" v="299" actId="20577"/>
          <ac:spMkLst>
            <pc:docMk/>
            <pc:sldMk cId="52897509" sldId="280"/>
            <ac:spMk id="22" creationId="{6BFC1170-A41F-9136-5B7D-42A6974FC861}"/>
          </ac:spMkLst>
        </pc:spChg>
        <pc:picChg chg="mod">
          <ac:chgData name="준섭 김" userId="4bf3ea65cd2b878b" providerId="LiveId" clId="{059FD94B-131C-4D08-A77C-7C121A0DFE2A}" dt="2025-06-10T06:04:08.314" v="626" actId="1076"/>
          <ac:picMkLst>
            <pc:docMk/>
            <pc:sldMk cId="52897509" sldId="280"/>
            <ac:picMk id="2" creationId="{728863E2-F6B0-DCD8-C5BC-E8BCD1A21306}"/>
          </ac:picMkLst>
        </pc:picChg>
        <pc:picChg chg="add mod">
          <ac:chgData name="준섭 김" userId="4bf3ea65cd2b878b" providerId="LiveId" clId="{059FD94B-131C-4D08-A77C-7C121A0DFE2A}" dt="2025-06-15T11:00:41.456" v="1394" actId="1076"/>
          <ac:picMkLst>
            <pc:docMk/>
            <pc:sldMk cId="52897509" sldId="280"/>
            <ac:picMk id="11" creationId="{A701910A-45E2-04EB-AF78-F2DFFC52B94B}"/>
          </ac:picMkLst>
        </pc:picChg>
        <pc:picChg chg="add mod">
          <ac:chgData name="준섭 김" userId="4bf3ea65cd2b878b" providerId="LiveId" clId="{059FD94B-131C-4D08-A77C-7C121A0DFE2A}" dt="2025-06-10T06:04:01.778" v="622" actId="1076"/>
          <ac:picMkLst>
            <pc:docMk/>
            <pc:sldMk cId="52897509" sldId="280"/>
            <ac:picMk id="15" creationId="{9C79678E-E0C4-B4DF-6427-56A2C4CACB13}"/>
          </ac:picMkLst>
        </pc:picChg>
        <pc:picChg chg="add mod">
          <ac:chgData name="준섭 김" userId="4bf3ea65cd2b878b" providerId="LiveId" clId="{059FD94B-131C-4D08-A77C-7C121A0DFE2A}" dt="2025-06-10T06:29:41.336" v="723" actId="1076"/>
          <ac:picMkLst>
            <pc:docMk/>
            <pc:sldMk cId="52897509" sldId="280"/>
            <ac:picMk id="21" creationId="{977EBF03-9C45-75AE-582B-5F4EEA2CAC7D}"/>
          </ac:picMkLst>
        </pc:picChg>
      </pc:sldChg>
      <pc:sldChg chg="addSp delSp modSp add mod">
        <pc:chgData name="준섭 김" userId="4bf3ea65cd2b878b" providerId="LiveId" clId="{059FD94B-131C-4D08-A77C-7C121A0DFE2A}" dt="2025-06-15T11:01:46.187" v="1406" actId="1076"/>
        <pc:sldMkLst>
          <pc:docMk/>
          <pc:sldMk cId="3088799979" sldId="281"/>
        </pc:sldMkLst>
        <pc:spChg chg="mod">
          <ac:chgData name="준섭 김" userId="4bf3ea65cd2b878b" providerId="LiveId" clId="{059FD94B-131C-4D08-A77C-7C121A0DFE2A}" dt="2025-06-15T11:01:33.470" v="1403" actId="1076"/>
          <ac:spMkLst>
            <pc:docMk/>
            <pc:sldMk cId="3088799979" sldId="281"/>
            <ac:spMk id="18" creationId="{1AD18BEA-C9B5-CD55-5DC5-817AF5AA88DB}"/>
          </ac:spMkLst>
        </pc:spChg>
        <pc:spChg chg="mod">
          <ac:chgData name="준섭 김" userId="4bf3ea65cd2b878b" providerId="LiveId" clId="{059FD94B-131C-4D08-A77C-7C121A0DFE2A}" dt="2025-06-10T06:43:39.288" v="1208" actId="20577"/>
          <ac:spMkLst>
            <pc:docMk/>
            <pc:sldMk cId="3088799979" sldId="281"/>
            <ac:spMk id="22" creationId="{438A2A5C-7EDF-6665-6EEE-4056B5ACE4F3}"/>
          </ac:spMkLst>
        </pc:spChg>
        <pc:spChg chg="mod">
          <ac:chgData name="준섭 김" userId="4bf3ea65cd2b878b" providerId="LiveId" clId="{059FD94B-131C-4D08-A77C-7C121A0DFE2A}" dt="2025-06-15T11:01:46.187" v="1406" actId="1076"/>
          <ac:spMkLst>
            <pc:docMk/>
            <pc:sldMk cId="3088799979" sldId="281"/>
            <ac:spMk id="33" creationId="{029DC167-D56A-186C-8D0E-187D670B2FD2}"/>
          </ac:spMkLst>
        </pc:spChg>
        <pc:spChg chg="mod">
          <ac:chgData name="준섭 김" userId="4bf3ea65cd2b878b" providerId="LiveId" clId="{059FD94B-131C-4D08-A77C-7C121A0DFE2A}" dt="2025-06-15T11:01:26.553" v="1400" actId="1076"/>
          <ac:spMkLst>
            <pc:docMk/>
            <pc:sldMk cId="3088799979" sldId="281"/>
            <ac:spMk id="34" creationId="{2E11BA68-FC1B-585B-D3D2-74F730A53924}"/>
          </ac:spMkLst>
        </pc:spChg>
        <pc:spChg chg="mod">
          <ac:chgData name="준섭 김" userId="4bf3ea65cd2b878b" providerId="LiveId" clId="{059FD94B-131C-4D08-A77C-7C121A0DFE2A}" dt="2025-06-15T11:01:38.074" v="1404" actId="14100"/>
          <ac:spMkLst>
            <pc:docMk/>
            <pc:sldMk cId="3088799979" sldId="281"/>
            <ac:spMk id="36" creationId="{0992FB68-527F-4F5F-F969-9BF38BA1D394}"/>
          </ac:spMkLst>
        </pc:spChg>
        <pc:spChg chg="mod">
          <ac:chgData name="준섭 김" userId="4bf3ea65cd2b878b" providerId="LiveId" clId="{059FD94B-131C-4D08-A77C-7C121A0DFE2A}" dt="2025-06-10T06:45:10.399" v="1323" actId="14100"/>
          <ac:spMkLst>
            <pc:docMk/>
            <pc:sldMk cId="3088799979" sldId="281"/>
            <ac:spMk id="37" creationId="{588483FE-3EE8-EC6F-CC64-225184740BEB}"/>
          </ac:spMkLst>
        </pc:spChg>
        <pc:picChg chg="mod">
          <ac:chgData name="준섭 김" userId="4bf3ea65cd2b878b" providerId="LiveId" clId="{059FD94B-131C-4D08-A77C-7C121A0DFE2A}" dt="2025-06-10T07:00:28.922" v="1383" actId="1076"/>
          <ac:picMkLst>
            <pc:docMk/>
            <pc:sldMk cId="3088799979" sldId="281"/>
            <ac:picMk id="3" creationId="{4E131836-8202-60F9-EA1C-41B817DC8582}"/>
          </ac:picMkLst>
        </pc:picChg>
        <pc:picChg chg="add mod">
          <ac:chgData name="준섭 김" userId="4bf3ea65cd2b878b" providerId="LiveId" clId="{059FD94B-131C-4D08-A77C-7C121A0DFE2A}" dt="2025-06-15T11:01:12.137" v="1399" actId="14100"/>
          <ac:picMkLst>
            <pc:docMk/>
            <pc:sldMk cId="3088799979" sldId="281"/>
            <ac:picMk id="11" creationId="{BC170623-DA70-E348-2277-7A3F3DE6D1BC}"/>
          </ac:picMkLst>
        </pc:picChg>
        <pc:picChg chg="mod">
          <ac:chgData name="준섭 김" userId="4bf3ea65cd2b878b" providerId="LiveId" clId="{059FD94B-131C-4D08-A77C-7C121A0DFE2A}" dt="2025-06-15T11:01:30.193" v="1402" actId="14100"/>
          <ac:picMkLst>
            <pc:docMk/>
            <pc:sldMk cId="3088799979" sldId="281"/>
            <ac:picMk id="12" creationId="{E0DF5842-F26E-8B9A-75A8-40A019E18ABE}"/>
          </ac:picMkLst>
        </pc:picChg>
        <pc:picChg chg="add mod">
          <ac:chgData name="준섭 김" userId="4bf3ea65cd2b878b" providerId="LiveId" clId="{059FD94B-131C-4D08-A77C-7C121A0DFE2A}" dt="2025-06-10T06:59:16.742" v="1341" actId="14100"/>
          <ac:picMkLst>
            <pc:docMk/>
            <pc:sldMk cId="3088799979" sldId="281"/>
            <ac:picMk id="20" creationId="{5765DBB8-D7BF-D404-613D-94500592E7A2}"/>
          </ac:picMkLst>
        </pc:picChg>
        <pc:picChg chg="add mod">
          <ac:chgData name="준섭 김" userId="4bf3ea65cd2b878b" providerId="LiveId" clId="{059FD94B-131C-4D08-A77C-7C121A0DFE2A}" dt="2025-06-10T06:59:24.826" v="1342" actId="1076"/>
          <ac:picMkLst>
            <pc:docMk/>
            <pc:sldMk cId="3088799979" sldId="281"/>
            <ac:picMk id="29" creationId="{2BF731E3-9882-B62F-4036-E3C63D4DD9A9}"/>
          </ac:picMkLst>
        </pc:picChg>
      </pc:sldChg>
      <pc:sldChg chg="delSp add del mod">
        <pc:chgData name="준섭 김" userId="4bf3ea65cd2b878b" providerId="LiveId" clId="{059FD94B-131C-4D08-A77C-7C121A0DFE2A}" dt="2025-06-15T11:30:26.909" v="2298" actId="47"/>
        <pc:sldMkLst>
          <pc:docMk/>
          <pc:sldMk cId="986543507" sldId="282"/>
        </pc:sldMkLst>
      </pc:sldChg>
      <pc:sldChg chg="add del">
        <pc:chgData name="준섭 김" userId="4bf3ea65cd2b878b" providerId="LiveId" clId="{059FD94B-131C-4D08-A77C-7C121A0DFE2A}" dt="2025-06-10T06:43:43.816" v="1211"/>
        <pc:sldMkLst>
          <pc:docMk/>
          <pc:sldMk cId="3291128187" sldId="282"/>
        </pc:sldMkLst>
      </pc:sldChg>
      <pc:sldChg chg="addSp delSp modSp add mod">
        <pc:chgData name="준섭 김" userId="4bf3ea65cd2b878b" providerId="LiveId" clId="{059FD94B-131C-4D08-A77C-7C121A0DFE2A}" dt="2025-06-15T12:38:11.657" v="4089" actId="20577"/>
        <pc:sldMkLst>
          <pc:docMk/>
          <pc:sldMk cId="4168004641" sldId="283"/>
        </pc:sldMkLst>
        <pc:spChg chg="add del mod">
          <ac:chgData name="준섭 김" userId="4bf3ea65cd2b878b" providerId="LiveId" clId="{059FD94B-131C-4D08-A77C-7C121A0DFE2A}" dt="2025-06-15T11:29:58.509" v="2295" actId="20577"/>
          <ac:spMkLst>
            <pc:docMk/>
            <pc:sldMk cId="4168004641" sldId="283"/>
            <ac:spMk id="16" creationId="{26602A65-606A-FCC3-3F7E-D0A0A71CAF40}"/>
          </ac:spMkLst>
        </pc:spChg>
        <pc:spChg chg="add mod">
          <ac:chgData name="준섭 김" userId="4bf3ea65cd2b878b" providerId="LiveId" clId="{059FD94B-131C-4D08-A77C-7C121A0DFE2A}" dt="2025-06-15T12:03:29.891" v="2660" actId="20577"/>
          <ac:spMkLst>
            <pc:docMk/>
            <pc:sldMk cId="4168004641" sldId="283"/>
            <ac:spMk id="17" creationId="{897514C1-9CA5-4AE4-0F50-0E9D23BDC1AB}"/>
          </ac:spMkLst>
        </pc:spChg>
        <pc:spChg chg="mod">
          <ac:chgData name="준섭 김" userId="4bf3ea65cd2b878b" providerId="LiveId" clId="{059FD94B-131C-4D08-A77C-7C121A0DFE2A}" dt="2025-06-15T12:38:11.657" v="4089" actId="20577"/>
          <ac:spMkLst>
            <pc:docMk/>
            <pc:sldMk cId="4168004641" sldId="283"/>
            <ac:spMk id="22" creationId="{489CFB93-48F0-A2FE-C704-E15DC78E2F7F}"/>
          </ac:spMkLst>
        </pc:spChg>
        <pc:spChg chg="mod">
          <ac:chgData name="준섭 김" userId="4bf3ea65cd2b878b" providerId="LiveId" clId="{059FD94B-131C-4D08-A77C-7C121A0DFE2A}" dt="2025-06-15T12:09:21.642" v="2932" actId="20577"/>
          <ac:spMkLst>
            <pc:docMk/>
            <pc:sldMk cId="4168004641" sldId="283"/>
            <ac:spMk id="30" creationId="{0276B1F7-0A13-E800-E34B-36128922AF0F}"/>
          </ac:spMkLst>
        </pc:spChg>
        <pc:spChg chg="mod">
          <ac:chgData name="준섭 김" userId="4bf3ea65cd2b878b" providerId="LiveId" clId="{059FD94B-131C-4D08-A77C-7C121A0DFE2A}" dt="2025-06-15T12:09:37.499" v="2982" actId="20577"/>
          <ac:spMkLst>
            <pc:docMk/>
            <pc:sldMk cId="4168004641" sldId="283"/>
            <ac:spMk id="33" creationId="{4EC6A701-8F4E-0BB0-033B-A78FBEB4ED20}"/>
          </ac:spMkLst>
        </pc:spChg>
        <pc:picChg chg="mod">
          <ac:chgData name="준섭 김" userId="4bf3ea65cd2b878b" providerId="LiveId" clId="{059FD94B-131C-4D08-A77C-7C121A0DFE2A}" dt="2025-06-15T11:29:01.946" v="2145" actId="1076"/>
          <ac:picMkLst>
            <pc:docMk/>
            <pc:sldMk cId="4168004641" sldId="283"/>
            <ac:picMk id="2" creationId="{BC62E6ED-6EBD-322D-B96A-D9058006233D}"/>
          </ac:picMkLst>
        </pc:picChg>
        <pc:picChg chg="add mod">
          <ac:chgData name="준섭 김" userId="4bf3ea65cd2b878b" providerId="LiveId" clId="{059FD94B-131C-4D08-A77C-7C121A0DFE2A}" dt="2025-06-15T11:30:02.231" v="2297" actId="1076"/>
          <ac:picMkLst>
            <pc:docMk/>
            <pc:sldMk cId="4168004641" sldId="283"/>
            <ac:picMk id="10" creationId="{44B0A8C9-3E07-FD38-5A43-3F61AB42BCC9}"/>
          </ac:picMkLst>
        </pc:picChg>
        <pc:picChg chg="add mod">
          <ac:chgData name="준섭 김" userId="4bf3ea65cd2b878b" providerId="LiveId" clId="{059FD94B-131C-4D08-A77C-7C121A0DFE2A}" dt="2025-06-15T11:57:25.919" v="2310" actId="14100"/>
          <ac:picMkLst>
            <pc:docMk/>
            <pc:sldMk cId="4168004641" sldId="283"/>
            <ac:picMk id="13" creationId="{C92D1D4B-269B-6F54-56F8-E22E407FB813}"/>
          </ac:picMkLst>
        </pc:picChg>
        <pc:picChg chg="add mod">
          <ac:chgData name="준섭 김" userId="4bf3ea65cd2b878b" providerId="LiveId" clId="{059FD94B-131C-4D08-A77C-7C121A0DFE2A}" dt="2025-06-15T12:01:57.762" v="2554" actId="1076"/>
          <ac:picMkLst>
            <pc:docMk/>
            <pc:sldMk cId="4168004641" sldId="283"/>
            <ac:picMk id="15" creationId="{5112D825-F99C-FC4D-AA68-2259B5275BAF}"/>
          </ac:picMkLst>
        </pc:picChg>
      </pc:sldChg>
      <pc:sldChg chg="addSp delSp modSp add mod">
        <pc:chgData name="준섭 김" userId="4bf3ea65cd2b878b" providerId="LiveId" clId="{059FD94B-131C-4D08-A77C-7C121A0DFE2A}" dt="2025-06-15T12:46:03.261" v="4299" actId="20577"/>
        <pc:sldMkLst>
          <pc:docMk/>
          <pc:sldMk cId="3246058664" sldId="284"/>
        </pc:sldMkLst>
        <pc:spChg chg="mod">
          <ac:chgData name="준섭 김" userId="4bf3ea65cd2b878b" providerId="LiveId" clId="{059FD94B-131C-4D08-A77C-7C121A0DFE2A}" dt="2025-06-15T12:20:57.834" v="3490" actId="20577"/>
          <ac:spMkLst>
            <pc:docMk/>
            <pc:sldMk cId="3246058664" sldId="284"/>
            <ac:spMk id="16" creationId="{3FD9A048-9466-B85E-5BC3-231309A85F70}"/>
          </ac:spMkLst>
        </pc:spChg>
        <pc:spChg chg="add del mod">
          <ac:chgData name="준섭 김" userId="4bf3ea65cd2b878b" providerId="LiveId" clId="{059FD94B-131C-4D08-A77C-7C121A0DFE2A}" dt="2025-06-15T12:42:19.913" v="4105" actId="1076"/>
          <ac:spMkLst>
            <pc:docMk/>
            <pc:sldMk cId="3246058664" sldId="284"/>
            <ac:spMk id="17" creationId="{81286A52-0BCF-64D6-D88B-A97E00F26640}"/>
          </ac:spMkLst>
        </pc:spChg>
        <pc:spChg chg="mod">
          <ac:chgData name="준섭 김" userId="4bf3ea65cd2b878b" providerId="LiveId" clId="{059FD94B-131C-4D08-A77C-7C121A0DFE2A}" dt="2025-06-15T12:36:24.866" v="4043" actId="20577"/>
          <ac:spMkLst>
            <pc:docMk/>
            <pc:sldMk cId="3246058664" sldId="284"/>
            <ac:spMk id="19" creationId="{A7C9AAEC-0D17-7DAE-47ED-143C9D573C86}"/>
          </ac:spMkLst>
        </pc:spChg>
        <pc:spChg chg="mod">
          <ac:chgData name="준섭 김" userId="4bf3ea65cd2b878b" providerId="LiveId" clId="{059FD94B-131C-4D08-A77C-7C121A0DFE2A}" dt="2025-06-15T12:38:08.513" v="4086" actId="20577"/>
          <ac:spMkLst>
            <pc:docMk/>
            <pc:sldMk cId="3246058664" sldId="284"/>
            <ac:spMk id="22" creationId="{7EAA5880-D4A0-D92B-EE36-B6BC4D8BC363}"/>
          </ac:spMkLst>
        </pc:spChg>
        <pc:spChg chg="mod">
          <ac:chgData name="준섭 김" userId="4bf3ea65cd2b878b" providerId="LiveId" clId="{059FD94B-131C-4D08-A77C-7C121A0DFE2A}" dt="2025-06-15T12:30:23.738" v="3608" actId="20577"/>
          <ac:spMkLst>
            <pc:docMk/>
            <pc:sldMk cId="3246058664" sldId="284"/>
            <ac:spMk id="30" creationId="{1CAD745D-FC52-1C0C-4B76-988F6DEF142F}"/>
          </ac:spMkLst>
        </pc:spChg>
        <pc:spChg chg="add mod">
          <ac:chgData name="준섭 김" userId="4bf3ea65cd2b878b" providerId="LiveId" clId="{059FD94B-131C-4D08-A77C-7C121A0DFE2A}" dt="2025-06-15T12:46:03.261" v="4299" actId="20577"/>
          <ac:spMkLst>
            <pc:docMk/>
            <pc:sldMk cId="3246058664" sldId="284"/>
            <ac:spMk id="36" creationId="{6B4689E6-0BE1-9F6B-02D7-CEAB1DB27542}"/>
          </ac:spMkLst>
        </pc:spChg>
        <pc:picChg chg="mod">
          <ac:chgData name="준섭 김" userId="4bf3ea65cd2b878b" providerId="LiveId" clId="{059FD94B-131C-4D08-A77C-7C121A0DFE2A}" dt="2025-06-15T12:35:29.655" v="4031" actId="1076"/>
          <ac:picMkLst>
            <pc:docMk/>
            <pc:sldMk cId="3246058664" sldId="284"/>
            <ac:picMk id="2" creationId="{66F34BE6-6BAC-267F-D0FD-A3FA669DAF6D}"/>
          </ac:picMkLst>
        </pc:picChg>
        <pc:picChg chg="add mod">
          <ac:chgData name="준섭 김" userId="4bf3ea65cd2b878b" providerId="LiveId" clId="{059FD94B-131C-4D08-A77C-7C121A0DFE2A}" dt="2025-06-15T12:20:50.084" v="3482" actId="1076"/>
          <ac:picMkLst>
            <pc:docMk/>
            <pc:sldMk cId="3246058664" sldId="284"/>
            <ac:picMk id="11" creationId="{C1AA0667-3A19-50D6-682E-76FD3AEE3449}"/>
          </ac:picMkLst>
        </pc:picChg>
        <pc:picChg chg="add mod">
          <ac:chgData name="준섭 김" userId="4bf3ea65cd2b878b" providerId="LiveId" clId="{059FD94B-131C-4D08-A77C-7C121A0DFE2A}" dt="2025-06-15T12:35:35.290" v="4034" actId="1076"/>
          <ac:picMkLst>
            <pc:docMk/>
            <pc:sldMk cId="3246058664" sldId="284"/>
            <ac:picMk id="14" creationId="{FB28A98D-E4CA-B55E-D714-658AD9D7F735}"/>
          </ac:picMkLst>
        </pc:picChg>
        <pc:picChg chg="add mod">
          <ac:chgData name="준섭 김" userId="4bf3ea65cd2b878b" providerId="LiveId" clId="{059FD94B-131C-4D08-A77C-7C121A0DFE2A}" dt="2025-06-15T12:35:01.241" v="4007" actId="1076"/>
          <ac:picMkLst>
            <pc:docMk/>
            <pc:sldMk cId="3246058664" sldId="284"/>
            <ac:picMk id="20" creationId="{850F9206-B289-97AE-1519-C325743857B7}"/>
          </ac:picMkLst>
        </pc:picChg>
        <pc:picChg chg="add mod">
          <ac:chgData name="준섭 김" userId="4bf3ea65cd2b878b" providerId="LiveId" clId="{059FD94B-131C-4D08-A77C-7C121A0DFE2A}" dt="2025-06-15T12:44:00.412" v="4149" actId="1076"/>
          <ac:picMkLst>
            <pc:docMk/>
            <pc:sldMk cId="3246058664" sldId="284"/>
            <ac:picMk id="32" creationId="{C67B00E5-B059-555F-88D6-191F3DBAF9D0}"/>
          </ac:picMkLst>
        </pc:picChg>
        <pc:picChg chg="add mod">
          <ac:chgData name="준섭 김" userId="4bf3ea65cd2b878b" providerId="LiveId" clId="{059FD94B-131C-4D08-A77C-7C121A0DFE2A}" dt="2025-06-15T12:44:55.619" v="4260" actId="1076"/>
          <ac:picMkLst>
            <pc:docMk/>
            <pc:sldMk cId="3246058664" sldId="284"/>
            <ac:picMk id="35" creationId="{2D5FCCB0-BA51-508E-78FE-2C0D3F7A7ECE}"/>
          </ac:picMkLst>
        </pc:picChg>
      </pc:sldChg>
      <pc:sldChg chg="addSp delSp modSp add mod">
        <pc:chgData name="준섭 김" userId="4bf3ea65cd2b878b" providerId="LiveId" clId="{059FD94B-131C-4D08-A77C-7C121A0DFE2A}" dt="2025-06-15T13:29:17.841" v="4638" actId="20577"/>
        <pc:sldMkLst>
          <pc:docMk/>
          <pc:sldMk cId="1072502393" sldId="285"/>
        </pc:sldMkLst>
        <pc:spChg chg="mod">
          <ac:chgData name="준섭 김" userId="4bf3ea65cd2b878b" providerId="LiveId" clId="{059FD94B-131C-4D08-A77C-7C121A0DFE2A}" dt="2025-06-15T13:29:17.841" v="4638" actId="20577"/>
          <ac:spMkLst>
            <pc:docMk/>
            <pc:sldMk cId="1072502393" sldId="285"/>
            <ac:spMk id="14" creationId="{240BE12F-1E67-202F-1884-74FA8E047EAA}"/>
          </ac:spMkLst>
        </pc:spChg>
        <pc:spChg chg="add del mod">
          <ac:chgData name="준섭 김" userId="4bf3ea65cd2b878b" providerId="LiveId" clId="{059FD94B-131C-4D08-A77C-7C121A0DFE2A}" dt="2025-06-15T13:04:29.230" v="4635" actId="20577"/>
          <ac:spMkLst>
            <pc:docMk/>
            <pc:sldMk cId="1072502393" sldId="285"/>
            <ac:spMk id="16" creationId="{11EB1AE4-A916-77A4-FEF7-71679823EB9D}"/>
          </ac:spMkLst>
        </pc:spChg>
        <pc:spChg chg="mod">
          <ac:chgData name="준섭 김" userId="4bf3ea65cd2b878b" providerId="LiveId" clId="{059FD94B-131C-4D08-A77C-7C121A0DFE2A}" dt="2025-06-15T12:49:27.382" v="4449" actId="1076"/>
          <ac:spMkLst>
            <pc:docMk/>
            <pc:sldMk cId="1072502393" sldId="285"/>
            <ac:spMk id="22" creationId="{20A3915E-0098-6A68-0109-F4DAAAD022FF}"/>
          </ac:spMkLst>
        </pc:spChg>
        <pc:picChg chg="mod">
          <ac:chgData name="준섭 김" userId="4bf3ea65cd2b878b" providerId="LiveId" clId="{059FD94B-131C-4D08-A77C-7C121A0DFE2A}" dt="2025-06-15T13:04:03.459" v="4593" actId="1076"/>
          <ac:picMkLst>
            <pc:docMk/>
            <pc:sldMk cId="1072502393" sldId="285"/>
            <ac:picMk id="2" creationId="{7E5020E7-55BD-B207-D469-19B6ABCAB69E}"/>
          </ac:picMkLst>
        </pc:picChg>
        <pc:picChg chg="mod">
          <ac:chgData name="준섭 김" userId="4bf3ea65cd2b878b" providerId="LiveId" clId="{059FD94B-131C-4D08-A77C-7C121A0DFE2A}" dt="2025-06-15T12:48:33.526" v="4427" actId="1076"/>
          <ac:picMkLst>
            <pc:docMk/>
            <pc:sldMk cId="1072502393" sldId="285"/>
            <ac:picMk id="3" creationId="{C0372129-E729-B130-7E08-57243966EED5}"/>
          </ac:picMkLst>
        </pc:picChg>
      </pc:sldChg>
    </pc:docChg>
  </pc:docChgLst>
  <pc:docChgLst>
    <pc:chgData name="준섭 김" userId="4bf3ea65cd2b878b" providerId="LiveId" clId="{0B64C567-8FF3-4897-B5A1-59632BA82D74}"/>
    <pc:docChg chg="undo custSel addSld delSld modSld">
      <pc:chgData name="준섭 김" userId="4bf3ea65cd2b878b" providerId="LiveId" clId="{0B64C567-8FF3-4897-B5A1-59632BA82D74}" dt="2025-05-27T06:51:10.716" v="889" actId="1036"/>
      <pc:docMkLst>
        <pc:docMk/>
      </pc:docMkLst>
      <pc:sldChg chg="addSp modSp mod">
        <pc:chgData name="준섭 김" userId="4bf3ea65cd2b878b" providerId="LiveId" clId="{0B64C567-8FF3-4897-B5A1-59632BA82D74}" dt="2025-05-27T04:41:03.301" v="834" actId="1038"/>
        <pc:sldMkLst>
          <pc:docMk/>
          <pc:sldMk cId="3561563047" sldId="261"/>
        </pc:sldMkLst>
        <pc:spChg chg="add mod">
          <ac:chgData name="준섭 김" userId="4bf3ea65cd2b878b" providerId="LiveId" clId="{0B64C567-8FF3-4897-B5A1-59632BA82D74}" dt="2025-05-23T06:55:10.729" v="806" actId="14100"/>
          <ac:spMkLst>
            <pc:docMk/>
            <pc:sldMk cId="3561563047" sldId="261"/>
            <ac:spMk id="12" creationId="{D569F297-717E-6AF4-E2B1-CBB1DEDE6720}"/>
          </ac:spMkLst>
        </pc:spChg>
        <pc:picChg chg="mod">
          <ac:chgData name="준섭 김" userId="4bf3ea65cd2b878b" providerId="LiveId" clId="{0B64C567-8FF3-4897-B5A1-59632BA82D74}" dt="2025-05-27T04:41:03.301" v="834" actId="1038"/>
          <ac:picMkLst>
            <pc:docMk/>
            <pc:sldMk cId="3561563047" sldId="261"/>
            <ac:picMk id="3" creationId="{28B3D835-3DF0-72C5-C52A-B4B0862A60DB}"/>
          </ac:picMkLst>
        </pc:picChg>
      </pc:sldChg>
      <pc:sldChg chg="addSp delSp modSp add del mod">
        <pc:chgData name="준섭 김" userId="4bf3ea65cd2b878b" providerId="LiveId" clId="{0B64C567-8FF3-4897-B5A1-59632BA82D74}" dt="2025-05-27T05:22:19.055" v="881" actId="47"/>
        <pc:sldMkLst>
          <pc:docMk/>
          <pc:sldMk cId="2893664059" sldId="270"/>
        </pc:sldMkLst>
      </pc:sldChg>
      <pc:sldChg chg="modSp mod">
        <pc:chgData name="준섭 김" userId="4bf3ea65cd2b878b" providerId="LiveId" clId="{0B64C567-8FF3-4897-B5A1-59632BA82D74}" dt="2025-05-23T05:13:02.070" v="200" actId="20577"/>
        <pc:sldMkLst>
          <pc:docMk/>
          <pc:sldMk cId="2876806172" sldId="271"/>
        </pc:sldMkLst>
        <pc:spChg chg="mod">
          <ac:chgData name="준섭 김" userId="4bf3ea65cd2b878b" providerId="LiveId" clId="{0B64C567-8FF3-4897-B5A1-59632BA82D74}" dt="2025-05-23T05:13:02.070" v="200" actId="20577"/>
          <ac:spMkLst>
            <pc:docMk/>
            <pc:sldMk cId="2876806172" sldId="271"/>
            <ac:spMk id="16" creationId="{C9FB6F74-9263-56E4-1C8D-FDF7CCBEEBD6}"/>
          </ac:spMkLst>
        </pc:spChg>
      </pc:sldChg>
      <pc:sldChg chg="addSp delSp modSp mod">
        <pc:chgData name="준섭 김" userId="4bf3ea65cd2b878b" providerId="LiveId" clId="{0B64C567-8FF3-4897-B5A1-59632BA82D74}" dt="2025-05-23T06:53:29.027" v="764" actId="20577"/>
        <pc:sldMkLst>
          <pc:docMk/>
          <pc:sldMk cId="3721123849" sldId="274"/>
        </pc:sldMkLst>
        <pc:spChg chg="mod">
          <ac:chgData name="준섭 김" userId="4bf3ea65cd2b878b" providerId="LiveId" clId="{0B64C567-8FF3-4897-B5A1-59632BA82D74}" dt="2025-05-23T06:51:14.612" v="579" actId="14100"/>
          <ac:spMkLst>
            <pc:docMk/>
            <pc:sldMk cId="3721123849" sldId="274"/>
            <ac:spMk id="16" creationId="{74B2B024-EE91-EDD3-7555-E52978D46ECB}"/>
          </ac:spMkLst>
        </pc:spChg>
        <pc:spChg chg="add mod">
          <ac:chgData name="준섭 김" userId="4bf3ea65cd2b878b" providerId="LiveId" clId="{0B64C567-8FF3-4897-B5A1-59632BA82D74}" dt="2025-05-23T06:51:51.205" v="638" actId="20577"/>
          <ac:spMkLst>
            <pc:docMk/>
            <pc:sldMk cId="3721123849" sldId="274"/>
            <ac:spMk id="19" creationId="{030548FE-B151-DD77-9F48-006E2077244E}"/>
          </ac:spMkLst>
        </pc:spChg>
        <pc:spChg chg="add del mod">
          <ac:chgData name="준섭 김" userId="4bf3ea65cd2b878b" providerId="LiveId" clId="{0B64C567-8FF3-4897-B5A1-59632BA82D74}" dt="2025-05-23T06:53:03.966" v="709" actId="1076"/>
          <ac:spMkLst>
            <pc:docMk/>
            <pc:sldMk cId="3721123849" sldId="274"/>
            <ac:spMk id="21" creationId="{46EA7B43-30D2-0FF2-3ED5-D3CFC5674D21}"/>
          </ac:spMkLst>
        </pc:spChg>
        <pc:picChg chg="mod">
          <ac:chgData name="준섭 김" userId="4bf3ea65cd2b878b" providerId="LiveId" clId="{0B64C567-8FF3-4897-B5A1-59632BA82D74}" dt="2025-05-23T06:52:42.275" v="705" actId="1076"/>
          <ac:picMkLst>
            <pc:docMk/>
            <pc:sldMk cId="3721123849" sldId="274"/>
            <ac:picMk id="2" creationId="{2213A2FC-FACF-A5F8-744B-899CA5772C07}"/>
          </ac:picMkLst>
        </pc:picChg>
      </pc:sldChg>
      <pc:sldChg chg="addSp delSp modSp add mod">
        <pc:chgData name="준섭 김" userId="4bf3ea65cd2b878b" providerId="LiveId" clId="{0B64C567-8FF3-4897-B5A1-59632BA82D74}" dt="2025-05-23T06:48:08.476" v="563" actId="20577"/>
        <pc:sldMkLst>
          <pc:docMk/>
          <pc:sldMk cId="1893228288" sldId="275"/>
        </pc:sldMkLst>
        <pc:spChg chg="mod">
          <ac:chgData name="준섭 김" userId="4bf3ea65cd2b878b" providerId="LiveId" clId="{0B64C567-8FF3-4897-B5A1-59632BA82D74}" dt="2025-05-23T06:46:51.063" v="405" actId="14100"/>
          <ac:spMkLst>
            <pc:docMk/>
            <pc:sldMk cId="1893228288" sldId="275"/>
            <ac:spMk id="16" creationId="{AA986B6F-FBC4-AF53-55A8-10795E5572EA}"/>
          </ac:spMkLst>
        </pc:spChg>
        <pc:picChg chg="mod">
          <ac:chgData name="준섭 김" userId="4bf3ea65cd2b878b" providerId="LiveId" clId="{0B64C567-8FF3-4897-B5A1-59632BA82D74}" dt="2025-05-23T06:46:26.591" v="401" actId="1076"/>
          <ac:picMkLst>
            <pc:docMk/>
            <pc:sldMk cId="1893228288" sldId="275"/>
            <ac:picMk id="2" creationId="{99BE5D3E-1E96-7C48-95AB-5E9FBAA14C3D}"/>
          </ac:picMkLst>
        </pc:picChg>
        <pc:picChg chg="add mod">
          <ac:chgData name="준섭 김" userId="4bf3ea65cd2b878b" providerId="LiveId" clId="{0B64C567-8FF3-4897-B5A1-59632BA82D74}" dt="2025-05-23T06:46:29.157" v="402" actId="14100"/>
          <ac:picMkLst>
            <pc:docMk/>
            <pc:sldMk cId="1893228288" sldId="275"/>
            <ac:picMk id="13" creationId="{45653B16-0A84-8EE6-06C2-5DF878420353}"/>
          </ac:picMkLst>
        </pc:picChg>
      </pc:sldChg>
      <pc:sldChg chg="delSp modSp add del mod">
        <pc:chgData name="준섭 김" userId="4bf3ea65cd2b878b" providerId="LiveId" clId="{0B64C567-8FF3-4897-B5A1-59632BA82D74}" dt="2025-05-27T05:15:42.610" v="865" actId="47"/>
        <pc:sldMkLst>
          <pc:docMk/>
          <pc:sldMk cId="842592488" sldId="276"/>
        </pc:sldMkLst>
      </pc:sldChg>
      <pc:sldChg chg="add del">
        <pc:chgData name="준섭 김" userId="4bf3ea65cd2b878b" providerId="LiveId" clId="{0B64C567-8FF3-4897-B5A1-59632BA82D74}" dt="2025-05-23T06:42:06.374" v="281"/>
        <pc:sldMkLst>
          <pc:docMk/>
          <pc:sldMk cId="3132265531" sldId="276"/>
        </pc:sldMkLst>
      </pc:sldChg>
      <pc:sldChg chg="addSp delSp modSp add mod">
        <pc:chgData name="준섭 김" userId="4bf3ea65cd2b878b" providerId="LiveId" clId="{0B64C567-8FF3-4897-B5A1-59632BA82D74}" dt="2025-05-27T06:51:10.716" v="889" actId="1036"/>
        <pc:sldMkLst>
          <pc:docMk/>
          <pc:sldMk cId="281375765" sldId="277"/>
        </pc:sldMkLst>
        <pc:spChg chg="mod">
          <ac:chgData name="준섭 김" userId="4bf3ea65cd2b878b" providerId="LiveId" clId="{0B64C567-8FF3-4897-B5A1-59632BA82D74}" dt="2025-05-27T05:22:28.571" v="887" actId="14100"/>
          <ac:spMkLst>
            <pc:docMk/>
            <pc:sldMk cId="281375765" sldId="277"/>
            <ac:spMk id="38" creationId="{FC4DA730-A43F-B743-5A61-74A86490D6BD}"/>
          </ac:spMkLst>
        </pc:spChg>
      </pc:sldChg>
    </pc:docChg>
  </pc:docChgLst>
  <pc:docChgLst>
    <pc:chgData name="준섭 김" userId="4bf3ea65cd2b878b" providerId="LiveId" clId="{79EB6874-0EDE-4E10-A83E-B3586734CEAC}"/>
    <pc:docChg chg="undo custSel addSld delSld modSld">
      <pc:chgData name="준섭 김" userId="4bf3ea65cd2b878b" providerId="LiveId" clId="{79EB6874-0EDE-4E10-A83E-B3586734CEAC}" dt="2025-05-22T11:41:37.070" v="133" actId="20577"/>
      <pc:docMkLst>
        <pc:docMk/>
      </pc:docMkLst>
      <pc:sldChg chg="modSp mod">
        <pc:chgData name="준섭 김" userId="4bf3ea65cd2b878b" providerId="LiveId" clId="{79EB6874-0EDE-4E10-A83E-B3586734CEAC}" dt="2025-05-22T11:33:54.474" v="38" actId="14100"/>
        <pc:sldMkLst>
          <pc:docMk/>
          <pc:sldMk cId="3561563047" sldId="261"/>
        </pc:sldMkLst>
        <pc:spChg chg="mod">
          <ac:chgData name="준섭 김" userId="4bf3ea65cd2b878b" providerId="LiveId" clId="{79EB6874-0EDE-4E10-A83E-B3586734CEAC}" dt="2025-05-22T11:33:54.474" v="38" actId="14100"/>
          <ac:spMkLst>
            <pc:docMk/>
            <pc:sldMk cId="3561563047" sldId="261"/>
            <ac:spMk id="11" creationId="{99C82AFF-73BB-E99B-EC9C-FCD71947448A}"/>
          </ac:spMkLst>
        </pc:spChg>
      </pc:sldChg>
      <pc:sldChg chg="add del">
        <pc:chgData name="준섭 김" userId="4bf3ea65cd2b878b" providerId="LiveId" clId="{79EB6874-0EDE-4E10-A83E-B3586734CEAC}" dt="2025-05-22T11:36:40.556" v="61" actId="47"/>
        <pc:sldMkLst>
          <pc:docMk/>
          <pc:sldMk cId="3618322344" sldId="267"/>
        </pc:sldMkLst>
      </pc:sldChg>
      <pc:sldChg chg="add del">
        <pc:chgData name="준섭 김" userId="4bf3ea65cd2b878b" providerId="LiveId" clId="{79EB6874-0EDE-4E10-A83E-B3586734CEAC}" dt="2025-05-22T11:36:40.201" v="60" actId="47"/>
        <pc:sldMkLst>
          <pc:docMk/>
          <pc:sldMk cId="1639006941" sldId="268"/>
        </pc:sldMkLst>
      </pc:sldChg>
      <pc:sldChg chg="add del">
        <pc:chgData name="준섭 김" userId="4bf3ea65cd2b878b" providerId="LiveId" clId="{79EB6874-0EDE-4E10-A83E-B3586734CEAC}" dt="2025-05-22T11:36:39.621" v="59" actId="47"/>
        <pc:sldMkLst>
          <pc:docMk/>
          <pc:sldMk cId="107000703" sldId="269"/>
        </pc:sldMkLst>
      </pc:sldChg>
      <pc:sldChg chg="addSp delSp modSp mod">
        <pc:chgData name="준섭 김" userId="4bf3ea65cd2b878b" providerId="LiveId" clId="{79EB6874-0EDE-4E10-A83E-B3586734CEAC}" dt="2025-05-22T11:33:39.943" v="10" actId="1076"/>
        <pc:sldMkLst>
          <pc:docMk/>
          <pc:sldMk cId="2893664059" sldId="270"/>
        </pc:sldMkLst>
      </pc:sldChg>
      <pc:sldChg chg="modSp mod">
        <pc:chgData name="준섭 김" userId="4bf3ea65cd2b878b" providerId="LiveId" clId="{79EB6874-0EDE-4E10-A83E-B3586734CEAC}" dt="2025-05-22T11:36:39.188" v="58" actId="20577"/>
        <pc:sldMkLst>
          <pc:docMk/>
          <pc:sldMk cId="2876806172" sldId="271"/>
        </pc:sldMkLst>
        <pc:spChg chg="mod">
          <ac:chgData name="준섭 김" userId="4bf3ea65cd2b878b" providerId="LiveId" clId="{79EB6874-0EDE-4E10-A83E-B3586734CEAC}" dt="2025-05-22T11:36:39.188" v="58" actId="20577"/>
          <ac:spMkLst>
            <pc:docMk/>
            <pc:sldMk cId="2876806172" sldId="271"/>
            <ac:spMk id="22" creationId="{B4745A43-6EEE-67F7-C377-557BE3EA341D}"/>
          </ac:spMkLst>
        </pc:spChg>
      </pc:sldChg>
      <pc:sldChg chg="modSp add del mod">
        <pc:chgData name="준섭 김" userId="4bf3ea65cd2b878b" providerId="LiveId" clId="{79EB6874-0EDE-4E10-A83E-B3586734CEAC}" dt="2025-05-22T11:36:38.644" v="57" actId="20577"/>
        <pc:sldMkLst>
          <pc:docMk/>
          <pc:sldMk cId="3205385252" sldId="272"/>
        </pc:sldMkLst>
        <pc:spChg chg="mod">
          <ac:chgData name="준섭 김" userId="4bf3ea65cd2b878b" providerId="LiveId" clId="{79EB6874-0EDE-4E10-A83E-B3586734CEAC}" dt="2025-05-22T11:36:38.644" v="57" actId="20577"/>
          <ac:spMkLst>
            <pc:docMk/>
            <pc:sldMk cId="3205385252" sldId="272"/>
            <ac:spMk id="22" creationId="{D8EB1B21-FDA4-33C0-2014-69FC6268B78E}"/>
          </ac:spMkLst>
        </pc:spChg>
      </pc:sldChg>
      <pc:sldChg chg="modSp mod">
        <pc:chgData name="준섭 김" userId="4bf3ea65cd2b878b" providerId="LiveId" clId="{79EB6874-0EDE-4E10-A83E-B3586734CEAC}" dt="2025-05-22T11:36:38.324" v="56" actId="20577"/>
        <pc:sldMkLst>
          <pc:docMk/>
          <pc:sldMk cId="3937757456" sldId="273"/>
        </pc:sldMkLst>
        <pc:spChg chg="mod">
          <ac:chgData name="준섭 김" userId="4bf3ea65cd2b878b" providerId="LiveId" clId="{79EB6874-0EDE-4E10-A83E-B3586734CEAC}" dt="2025-05-22T11:36:38.324" v="56" actId="20577"/>
          <ac:spMkLst>
            <pc:docMk/>
            <pc:sldMk cId="3937757456" sldId="273"/>
            <ac:spMk id="22" creationId="{C3DF9219-09AC-E552-B42C-326DF5CC8592}"/>
          </ac:spMkLst>
        </pc:spChg>
      </pc:sldChg>
      <pc:sldChg chg="delSp modSp add mod">
        <pc:chgData name="준섭 김" userId="4bf3ea65cd2b878b" providerId="LiveId" clId="{79EB6874-0EDE-4E10-A83E-B3586734CEAC}" dt="2025-05-22T11:41:37.070" v="133" actId="20577"/>
        <pc:sldMkLst>
          <pc:docMk/>
          <pc:sldMk cId="3721123849" sldId="274"/>
        </pc:sldMkLst>
        <pc:spChg chg="mod">
          <ac:chgData name="준섭 김" userId="4bf3ea65cd2b878b" providerId="LiveId" clId="{79EB6874-0EDE-4E10-A83E-B3586734CEAC}" dt="2025-05-22T11:41:37.070" v="133" actId="20577"/>
          <ac:spMkLst>
            <pc:docMk/>
            <pc:sldMk cId="3721123849" sldId="274"/>
            <ac:spMk id="22" creationId="{7B94FE6E-07F4-CA47-40F5-DBE3F10E649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flutter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앱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개발</a:t>
            </a:r>
          </a:p>
          <a:p>
            <a:pPr lvl="0" algn="ctr">
              <a:lnSpc>
                <a:spcPct val="99600"/>
              </a:lnSpc>
            </a:pP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계획서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3CA04-359B-1324-F86A-A8E1F0D6E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6CCEF0-6284-AF40-FBE5-F7265347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6887FD7-DC8F-A906-D190-475A6F0A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565081-0F64-7EF1-98B0-3910A00D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F928F56-6603-3BAD-B343-56C6F9B3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64CBA7A-655E-C793-EC0E-D06D66EEBE8A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263E449-A387-609D-541D-B497A0C3D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6ADDEBC-C16F-2843-716A-D3FDBA8BCA06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3587908-CC53-BA20-DDED-C44ED3A85529}"/>
              </a:ext>
            </a:extLst>
          </p:cNvPr>
          <p:cNvSpPr txBox="1"/>
          <p:nvPr/>
        </p:nvSpPr>
        <p:spPr>
          <a:xfrm>
            <a:off x="1492250" y="952500"/>
            <a:ext cx="60261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CF4D4-CE5D-0489-55FC-F3974039BFE1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36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altLang="ko-KR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 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일 생성 기능</a:t>
            </a: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053188-23AE-C59D-7A42-A01D030BF1D6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목록 보기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3989F4-7DC5-0FB2-8E66-9652C806ABE7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완료 체크 기능</a:t>
            </a: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E6677-A8EF-9C15-432D-66220AED5C42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할 일 수정 및 삭제 기능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5FD98-E26C-FCF4-65C5-A5F4868E61C0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간단한 통계 또는 요약 제공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오늘의 완료된 일 수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,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남은 일 수 보여주는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72325-78CE-BA87-0379-E34A080358E8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중요한 일정이나 할 일에 대해 사용자에게 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218444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E163-D9E7-28E7-7C25-AA68C4868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811BA0-F206-7811-13E5-EFEFA28F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4734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C73C47-1DD1-FCA6-B39E-723D54B6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1506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99BA832-1909-D03C-518E-C9EA5AFDB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CEE3C7-155F-297B-A881-8A335CFD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FB0BF67-9A74-467F-0F9C-14E11B69EDA7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1F31C83-ECFB-D9AB-7B75-C0933FAF4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9850CC6-2EC2-93F7-5821-4FEA0E8064A3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941B779-0BAB-C369-96FD-0EA206ED4957}"/>
              </a:ext>
            </a:extLst>
          </p:cNvPr>
          <p:cNvSpPr txBox="1"/>
          <p:nvPr/>
        </p:nvSpPr>
        <p:spPr>
          <a:xfrm>
            <a:off x="1136650" y="831850"/>
            <a:ext cx="1006475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D47653-8BD3-85F1-5E34-0E06020969CD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E504B-17F5-FE6D-AA1B-C1FC7778CC39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66AD2B-84C8-3F28-A046-B52C559DFE30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E310D-DBB7-5C41-772A-A634A00D2079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F1D49-F828-9F9D-6037-FDBA9EE7D0C5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31054-E1E4-6AA3-7BD7-E317E8557961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74C0E-39D8-CD42-8B2A-48B1CDFD7840}"/>
              </a:ext>
            </a:extLst>
          </p:cNvPr>
          <p:cNvSpPr txBox="1"/>
          <p:nvPr/>
        </p:nvSpPr>
        <p:spPr>
          <a:xfrm>
            <a:off x="1295400" y="3252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목록은 콘텐츠가 화면을 초과할 경우 </a:t>
            </a:r>
            <a:r>
              <a:rPr lang="ko-KR" altLang="en-US" b="1" dirty="0"/>
              <a:t>수직 스크롤이 가능한 형태로 구현</a:t>
            </a:r>
            <a:r>
              <a:rPr lang="ko-KR" altLang="en-US" dirty="0"/>
              <a:t>되어 있음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9D678-75BB-FCB1-DC0E-AFD52B81C6A0}"/>
              </a:ext>
            </a:extLst>
          </p:cNvPr>
          <p:cNvSpPr txBox="1"/>
          <p:nvPr/>
        </p:nvSpPr>
        <p:spPr>
          <a:xfrm>
            <a:off x="11223625" y="327608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각 할 일  클릭 시 제목</a:t>
            </a:r>
            <a:r>
              <a:rPr lang="en-US" altLang="ko-KR" dirty="0"/>
              <a:t>/</a:t>
            </a:r>
            <a:r>
              <a:rPr lang="ko-KR" altLang="en-US" dirty="0"/>
              <a:t>상세내용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9E9E91-61C2-AD13-4DEE-D444088FA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003" y="3949700"/>
            <a:ext cx="2575197" cy="55882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CB5330-2627-C86C-63FD-B8664020A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0191" y="3669370"/>
            <a:ext cx="2753109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2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B5577-C0AD-6B05-DF0C-1D084A9F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FFC018-0531-5441-BAFB-011FCD262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4734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9EFC7-2239-E9EE-2A37-7A6693B48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1506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2F875D-5B81-0457-4E7E-8F5F1FA0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614938-B805-3C8B-EDB6-E3002238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40BC4AE-7BFB-F47E-48F8-92CDAA73872B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0D6735C-DF6C-61ED-5E09-91A6BF6E4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895BE70-914E-E817-B500-2AC06F4EDADC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4745A43-6EEE-67F7-C377-557BE3EA341D}"/>
              </a:ext>
            </a:extLst>
          </p:cNvPr>
          <p:cNvSpPr txBox="1"/>
          <p:nvPr/>
        </p:nvSpPr>
        <p:spPr>
          <a:xfrm>
            <a:off x="1136650" y="831850"/>
            <a:ext cx="1189355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1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480E3-064B-BA6B-6D38-E696FAF2FFD0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2F3DDB-E357-6BD7-30A2-14341B43307D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7A813B-2EA5-4D4D-8624-38B96A9AEFFB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8B99F8-E5DE-61D2-BF3B-DEDCB3C633DA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695701-C559-1B41-3521-A48CC0F54D74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4F3A42-4E51-A317-B35F-7CE48A7A35E1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FB6F74-9263-56E4-1C8D-FDF7CCBEEBD6}"/>
              </a:ext>
            </a:extLst>
          </p:cNvPr>
          <p:cNvSpPr txBox="1"/>
          <p:nvPr/>
        </p:nvSpPr>
        <p:spPr>
          <a:xfrm>
            <a:off x="1295400" y="3252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목록은 콘텐츠가 화면을 초과할 경우 </a:t>
            </a:r>
            <a:r>
              <a:rPr lang="ko-KR" altLang="en-US" b="1" dirty="0"/>
              <a:t>수직 스크롤이 가능한 형태로 구현</a:t>
            </a:r>
            <a:r>
              <a:rPr lang="ko-KR" altLang="en-US" dirty="0"/>
              <a:t>되어 있음</a:t>
            </a:r>
            <a:r>
              <a:rPr lang="en-US" altLang="ko-KR" dirty="0"/>
              <a:t> </a:t>
            </a: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초기 화면은  빈 화면으로 보임</a:t>
            </a:r>
            <a:r>
              <a:rPr lang="en-US" altLang="ko-KR" dirty="0"/>
              <a:t>(</a:t>
            </a:r>
            <a:r>
              <a:rPr lang="ko-KR" altLang="en-US" dirty="0"/>
              <a:t>할 일이 없습니다</a:t>
            </a:r>
            <a:r>
              <a:rPr lang="en-US" altLang="ko-KR" dirty="0"/>
              <a:t>)</a:t>
            </a:r>
            <a:r>
              <a:rPr lang="ko-KR" altLang="en-US" dirty="0"/>
              <a:t>메시지 출력 </a:t>
            </a: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9379E-40FC-9225-545C-ECDDDA1BEB37}"/>
              </a:ext>
            </a:extLst>
          </p:cNvPr>
          <p:cNvSpPr txBox="1"/>
          <p:nvPr/>
        </p:nvSpPr>
        <p:spPr>
          <a:xfrm>
            <a:off x="11223625" y="327608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각 할 일  클릭 시 제목</a:t>
            </a:r>
            <a:r>
              <a:rPr lang="en-US" altLang="ko-KR" dirty="0"/>
              <a:t>/</a:t>
            </a:r>
            <a:r>
              <a:rPr lang="ko-KR" altLang="en-US" dirty="0"/>
              <a:t>상세내용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98E2F9-9FBF-3FA2-02F1-7D8CE8741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055" y="3898900"/>
            <a:ext cx="2704236" cy="5639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6C610E-5E36-EC4E-CF24-ABAC87219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9561" y="3886200"/>
            <a:ext cx="2597520" cy="56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0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8E27A-8B62-0666-C42F-E47173DA9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8863E2-F6B0-DCD8-C5BC-E8BCD1A2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4734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5C93E-A9A2-ABED-8540-AA06F2E84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1506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ED9910-6575-438D-9792-6296BD11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A4D70E8-0369-2929-2EA5-795D9BF77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25C76C9-4FB2-8264-8B22-BAA08086996E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9934DFE-5B84-D637-1250-A199C12F2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9AA191C-988D-519B-3567-1513DFDE5D8C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6BFC1170-A41F-9136-5B7D-42A6974FC861}"/>
              </a:ext>
            </a:extLst>
          </p:cNvPr>
          <p:cNvSpPr txBox="1"/>
          <p:nvPr/>
        </p:nvSpPr>
        <p:spPr>
          <a:xfrm>
            <a:off x="1136650" y="831850"/>
            <a:ext cx="1189355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2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DF9D92-048F-FDEA-2F5B-B36A39E882E0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95DB3E-49A8-AE9A-297F-3426AA301CB5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C1920-C653-F61F-EA7D-AE13A50DB77B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E83FA0-C377-103F-9435-DDF15C912174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A0352D-72FB-0E1D-EE63-C50EF66CE9EC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399ED6-7349-49E1-BB77-52B3C12A22A3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71297-FED0-B728-98CB-20434E5DBA10}"/>
              </a:ext>
            </a:extLst>
          </p:cNvPr>
          <p:cNvSpPr txBox="1"/>
          <p:nvPr/>
        </p:nvSpPr>
        <p:spPr>
          <a:xfrm>
            <a:off x="6477000" y="2711450"/>
            <a:ext cx="55295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목록은 콘텐츠가 화면을 초과할 경우 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b="1" dirty="0"/>
              <a:t>    </a:t>
            </a:r>
            <a:r>
              <a:rPr lang="ko-KR" altLang="en-US" b="1" dirty="0"/>
              <a:t>수직 스크롤이 가능한 형태로 구현</a:t>
            </a:r>
            <a:r>
              <a:rPr lang="ko-KR" altLang="en-US" dirty="0"/>
              <a:t>되어 있음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altLang="ko-KR" dirty="0"/>
          </a:p>
          <a:p>
            <a:pPr lvl="0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추가에서 시간 설정 하면 제목 밑에 시간 출력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dirty="0"/>
              <a:t> </a:t>
            </a: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D9932-3CFD-DBC5-86DB-D67EF2FD9188}"/>
              </a:ext>
            </a:extLst>
          </p:cNvPr>
          <p:cNvSpPr txBox="1"/>
          <p:nvPr/>
        </p:nvSpPr>
        <p:spPr>
          <a:xfrm>
            <a:off x="12432649" y="327608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각 할 일  클릭 시 제목</a:t>
            </a:r>
            <a:r>
              <a:rPr lang="en-US" altLang="ko-KR" dirty="0"/>
              <a:t>/</a:t>
            </a:r>
            <a:r>
              <a:rPr lang="ko-KR" altLang="en-US" dirty="0"/>
              <a:t>상세내용</a:t>
            </a:r>
            <a:r>
              <a:rPr lang="en-US" altLang="ko-KR" dirty="0"/>
              <a:t>/</a:t>
            </a:r>
            <a:r>
              <a:rPr lang="ko-KR" altLang="en-US" dirty="0"/>
              <a:t>시간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3B514-EF00-151B-B639-DB4EE28CF3D8}"/>
              </a:ext>
            </a:extLst>
          </p:cNvPr>
          <p:cNvSpPr txBox="1"/>
          <p:nvPr/>
        </p:nvSpPr>
        <p:spPr>
          <a:xfrm>
            <a:off x="2549456" y="3206234"/>
            <a:ext cx="151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초기 화면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79678E-E0C4-B4DF-6427-56A2C4CAC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700" y="3840480"/>
            <a:ext cx="2683198" cy="58671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7EBF03-9C45-75AE-582B-5F4EEA2CA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3792" y="3911600"/>
            <a:ext cx="2597283" cy="57216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01910A-45E2-04EB-AF78-F2DFFC52B9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3183" y="3731136"/>
            <a:ext cx="2749023" cy="59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7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FF618-0923-57B1-25A1-00ABD684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66D4A7-4EFA-C3F8-F5B4-50DBA215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8BB918-2B6D-23D0-0480-69799E47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016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55FA8F-42CB-5C91-DAFE-E6A5E3B37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4287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F7617CE-886B-365C-0D67-E3CD4A21D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8224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1643EE9-1344-CDCF-8071-CE415B037705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9C13501-8E02-5173-349D-13AA132D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5DE8804-D84A-F8D6-2888-9BC0EE53DF69}"/>
              </a:ext>
            </a:extLst>
          </p:cNvPr>
          <p:cNvSpPr txBox="1"/>
          <p:nvPr/>
        </p:nvSpPr>
        <p:spPr>
          <a:xfrm>
            <a:off x="1943100" y="37147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8EB1B21-FDA4-33C0-2014-69FC6268B78E}"/>
              </a:ext>
            </a:extLst>
          </p:cNvPr>
          <p:cNvSpPr txBox="1"/>
          <p:nvPr/>
        </p:nvSpPr>
        <p:spPr>
          <a:xfrm>
            <a:off x="-12192" y="671512"/>
            <a:ext cx="154559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추가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C1C235-946F-13EA-4806-F7E35FFD9862}"/>
              </a:ext>
            </a:extLst>
          </p:cNvPr>
          <p:cNvSpPr txBox="1"/>
          <p:nvPr/>
        </p:nvSpPr>
        <p:spPr>
          <a:xfrm>
            <a:off x="2051050" y="28384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F531F8-597B-E339-825C-5DECE2D583F4}"/>
              </a:ext>
            </a:extLst>
          </p:cNvPr>
          <p:cNvSpPr txBox="1"/>
          <p:nvPr/>
        </p:nvSpPr>
        <p:spPr>
          <a:xfrm>
            <a:off x="2051050" y="36512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58D6CA-B765-2305-2BB9-8F4A7F5CF676}"/>
              </a:ext>
            </a:extLst>
          </p:cNvPr>
          <p:cNvSpPr txBox="1"/>
          <p:nvPr/>
        </p:nvSpPr>
        <p:spPr>
          <a:xfrm>
            <a:off x="2051050" y="45021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3ADD9D-FBE6-D68E-4F52-04AF32C1193F}"/>
              </a:ext>
            </a:extLst>
          </p:cNvPr>
          <p:cNvSpPr txBox="1"/>
          <p:nvPr/>
        </p:nvSpPr>
        <p:spPr>
          <a:xfrm>
            <a:off x="2051050" y="5295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CCDFEA-52A7-0843-2B12-D110CCFF72C1}"/>
              </a:ext>
            </a:extLst>
          </p:cNvPr>
          <p:cNvSpPr txBox="1"/>
          <p:nvPr/>
        </p:nvSpPr>
        <p:spPr>
          <a:xfrm>
            <a:off x="2051050" y="60932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DCC801-B229-87C4-5E86-63BB95A0C38E}"/>
              </a:ext>
            </a:extLst>
          </p:cNvPr>
          <p:cNvSpPr txBox="1"/>
          <p:nvPr/>
        </p:nvSpPr>
        <p:spPr>
          <a:xfrm>
            <a:off x="2051050" y="69405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99EF2-E307-9AAA-24E0-1ECE1D9D0738}"/>
              </a:ext>
            </a:extLst>
          </p:cNvPr>
          <p:cNvSpPr txBox="1"/>
          <p:nvPr/>
        </p:nvSpPr>
        <p:spPr>
          <a:xfrm>
            <a:off x="1295400" y="30557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D4BBBD-BC9D-5E1C-D549-AA837C6C793C}"/>
              </a:ext>
            </a:extLst>
          </p:cNvPr>
          <p:cNvSpPr txBox="1"/>
          <p:nvPr/>
        </p:nvSpPr>
        <p:spPr>
          <a:xfrm>
            <a:off x="1542859" y="2565955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수정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내용</a:t>
            </a:r>
            <a:r>
              <a:rPr lang="en-US" altLang="ko-KR" dirty="0"/>
              <a:t>/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8B372C-A0E5-45FA-D15E-60565C488218}"/>
              </a:ext>
            </a:extLst>
          </p:cNvPr>
          <p:cNvSpPr txBox="1"/>
          <p:nvPr/>
        </p:nvSpPr>
        <p:spPr>
          <a:xfrm>
            <a:off x="7899400" y="2616755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추가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B1DFF2-527B-6336-9067-CC53790A5280}"/>
              </a:ext>
            </a:extLst>
          </p:cNvPr>
          <p:cNvSpPr txBox="1"/>
          <p:nvPr/>
        </p:nvSpPr>
        <p:spPr>
          <a:xfrm>
            <a:off x="13620026" y="2642569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FC3ADC-1B3D-8192-C0AF-70D31C964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800" y="3055719"/>
            <a:ext cx="2994908" cy="6006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D64E2C-1B49-57E1-EDB9-BE7229571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641" y="3011901"/>
            <a:ext cx="2724530" cy="6050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9BA0C3-1909-839D-74D6-393101ADF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1800" y="3011901"/>
            <a:ext cx="2715004" cy="605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85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AD18-9A45-CCCF-F550-EFCD87E2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58B75-045C-831F-76F0-31917014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0C53C7-0DE4-1895-63FB-0959DCD6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016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C1685A-77F5-524B-B28E-0E4F99184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4287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0E6022-B5EA-4498-9175-B87DEF055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8224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A2BAA28-8E74-E33B-3CC9-198C4775C7C3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9512EB8-CABB-D13B-FDB0-DD70C8FD1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7D1A6B4-ABBB-F005-BFBC-E2C0EB1C156F}"/>
              </a:ext>
            </a:extLst>
          </p:cNvPr>
          <p:cNvSpPr txBox="1"/>
          <p:nvPr/>
        </p:nvSpPr>
        <p:spPr>
          <a:xfrm>
            <a:off x="1943100" y="37147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34F1862-FF95-1E80-56AE-957C93714414}"/>
              </a:ext>
            </a:extLst>
          </p:cNvPr>
          <p:cNvSpPr txBox="1"/>
          <p:nvPr/>
        </p:nvSpPr>
        <p:spPr>
          <a:xfrm>
            <a:off x="1143000" y="715963"/>
            <a:ext cx="156972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추가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)(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1)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BB9BA-5A83-FE96-EF97-B4A30981F51C}"/>
              </a:ext>
            </a:extLst>
          </p:cNvPr>
          <p:cNvSpPr txBox="1"/>
          <p:nvPr/>
        </p:nvSpPr>
        <p:spPr>
          <a:xfrm>
            <a:off x="2051050" y="28384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C7A5A-C860-CDEB-CBDD-04C16D5C87F5}"/>
              </a:ext>
            </a:extLst>
          </p:cNvPr>
          <p:cNvSpPr txBox="1"/>
          <p:nvPr/>
        </p:nvSpPr>
        <p:spPr>
          <a:xfrm>
            <a:off x="2051050" y="36512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0A1816-D928-EA63-4A7F-83950EBA7143}"/>
              </a:ext>
            </a:extLst>
          </p:cNvPr>
          <p:cNvSpPr txBox="1"/>
          <p:nvPr/>
        </p:nvSpPr>
        <p:spPr>
          <a:xfrm>
            <a:off x="2051050" y="45021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99B93-D12F-EA7F-2BC7-743D978333E4}"/>
              </a:ext>
            </a:extLst>
          </p:cNvPr>
          <p:cNvSpPr txBox="1"/>
          <p:nvPr/>
        </p:nvSpPr>
        <p:spPr>
          <a:xfrm>
            <a:off x="2051050" y="5295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149A8E-92FB-1DEF-71FD-67A82F2CA612}"/>
              </a:ext>
            </a:extLst>
          </p:cNvPr>
          <p:cNvSpPr txBox="1"/>
          <p:nvPr/>
        </p:nvSpPr>
        <p:spPr>
          <a:xfrm>
            <a:off x="2051050" y="60932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384D33-EBC7-ACAB-F54F-5D98DBE26DF7}"/>
              </a:ext>
            </a:extLst>
          </p:cNvPr>
          <p:cNvSpPr txBox="1"/>
          <p:nvPr/>
        </p:nvSpPr>
        <p:spPr>
          <a:xfrm>
            <a:off x="2051050" y="69405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CED992-9E72-9284-55BB-A4E6271F6A1A}"/>
              </a:ext>
            </a:extLst>
          </p:cNvPr>
          <p:cNvSpPr txBox="1"/>
          <p:nvPr/>
        </p:nvSpPr>
        <p:spPr>
          <a:xfrm>
            <a:off x="1295400" y="30557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FBBA7A-858E-5F66-744A-2B4B9826C1C5}"/>
              </a:ext>
            </a:extLst>
          </p:cNvPr>
          <p:cNvSpPr txBox="1"/>
          <p:nvPr/>
        </p:nvSpPr>
        <p:spPr>
          <a:xfrm>
            <a:off x="1711017" y="2459797"/>
            <a:ext cx="34170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수정 버튼 클릭</a:t>
            </a:r>
            <a:r>
              <a:rPr lang="en-US" altLang="ko-KR" dirty="0"/>
              <a:t> </a:t>
            </a:r>
          </a:p>
          <a:p>
            <a:pPr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시간 수정 가능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F3B413-27C6-0D7E-2317-387C055412C1}"/>
              </a:ext>
            </a:extLst>
          </p:cNvPr>
          <p:cNvSpPr txBox="1"/>
          <p:nvPr/>
        </p:nvSpPr>
        <p:spPr>
          <a:xfrm>
            <a:off x="5979540" y="2487182"/>
            <a:ext cx="6630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추가</a:t>
            </a:r>
            <a:r>
              <a:rPr lang="en-US" altLang="ko-KR" dirty="0"/>
              <a:t>(</a:t>
            </a:r>
            <a:r>
              <a:rPr lang="ko-KR" altLang="en-US" dirty="0"/>
              <a:t>메뉴에서 할 일 추가 클릭</a:t>
            </a:r>
            <a:r>
              <a:rPr lang="en-US" altLang="ko-KR" dirty="0"/>
              <a:t>)</a:t>
            </a:r>
          </a:p>
          <a:p>
            <a:pPr>
              <a:lnSpc>
                <a:spcPct val="99600"/>
              </a:lnSpc>
              <a:buClr>
                <a:srgbClr val="A0C0C7"/>
              </a:buClr>
            </a:pPr>
            <a:r>
              <a:rPr lang="en-US" altLang="ko-KR" b="0" i="0" u="none" strike="noStrike" dirty="0">
                <a:solidFill>
                  <a:srgbClr val="A0C0C7"/>
                </a:solidFill>
                <a:ea typeface="Hakgyoansim Jiugae R"/>
              </a:rPr>
              <a:t>    </a:t>
            </a:r>
            <a:r>
              <a:rPr lang="ko-KR" altLang="en-US" dirty="0"/>
              <a:t>시간 설정 안 할 시   시간</a:t>
            </a:r>
            <a:r>
              <a:rPr lang="en-US" altLang="ko-KR" dirty="0"/>
              <a:t> </a:t>
            </a:r>
            <a:r>
              <a:rPr lang="ko-KR" altLang="en-US" dirty="0"/>
              <a:t>표시 되는 곳에 시간 설정 안됨 표시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4EC958-1905-F316-CA9D-F04E02F9A9C7}"/>
              </a:ext>
            </a:extLst>
          </p:cNvPr>
          <p:cNvSpPr txBox="1"/>
          <p:nvPr/>
        </p:nvSpPr>
        <p:spPr>
          <a:xfrm>
            <a:off x="12394108" y="2732980"/>
            <a:ext cx="489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삭제</a:t>
            </a:r>
            <a:r>
              <a:rPr lang="en-US" altLang="ko-KR" dirty="0"/>
              <a:t>(</a:t>
            </a:r>
            <a:r>
              <a:rPr lang="ko-KR" altLang="en-US" dirty="0"/>
              <a:t>각 할 일에서 삭제 버튼 클릭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D26AEA-9865-5205-35D8-297D8B5C8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496" y="3227594"/>
            <a:ext cx="2669024" cy="58754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C29BAD-4679-89D6-052F-5DFB8A819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353" y="3195419"/>
            <a:ext cx="2718434" cy="59498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C69575-8F38-4123-1823-B337DE243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1458" y="3117850"/>
            <a:ext cx="2778911" cy="60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0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7C4E9-3FE0-E903-D06F-C3A8A9E35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ED01BE-7365-2D7C-6082-1734DDEF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EBB276-1573-1C64-90F2-0D5DADC2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5F83D8-DF2F-50C6-5326-B5DB53CF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92B839-C729-2CE9-0399-E9DE52AC2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8AEECA9-A236-D74D-90D0-EB341996AE7C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B18F5CA-E36A-BA78-F941-A7CD868B2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1BC3FD4-7278-0298-80BB-E7A0C7D3668F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6553997-4B87-4056-9035-FECA84800D6C}"/>
              </a:ext>
            </a:extLst>
          </p:cNvPr>
          <p:cNvSpPr txBox="1"/>
          <p:nvPr/>
        </p:nvSpPr>
        <p:spPr>
          <a:xfrm>
            <a:off x="1328928" y="681207"/>
            <a:ext cx="6824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013A43-01C4-23B0-97B8-98FAC5ABE19F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6481E2-26AE-B1C2-1476-DAF523CFBDAA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5A9315-F986-303E-BE6E-7C8B08A7C43E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7A295-CE32-34FF-519C-38E6535EA670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E3C4A-CD82-E53F-1E58-8E5DB83CE983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BD5B90-B6D9-1D02-A9C4-C54BD8C3F677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21E70-62FB-E336-A779-64227A423B0C}"/>
              </a:ext>
            </a:extLst>
          </p:cNvPr>
          <p:cNvSpPr txBox="1"/>
          <p:nvPr/>
        </p:nvSpPr>
        <p:spPr>
          <a:xfrm>
            <a:off x="1295400" y="29922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2F9EE4-7B3B-90DB-B19F-A6CE70DB2D1D}"/>
              </a:ext>
            </a:extLst>
          </p:cNvPr>
          <p:cNvSpPr txBox="1"/>
          <p:nvPr/>
        </p:nvSpPr>
        <p:spPr>
          <a:xfrm>
            <a:off x="7240698" y="2640052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설정</a:t>
            </a:r>
            <a:r>
              <a:rPr lang="en-US" altLang="ko-KR" dirty="0"/>
              <a:t>(</a:t>
            </a:r>
            <a:r>
              <a:rPr lang="ko-KR" altLang="en-US" dirty="0"/>
              <a:t>중요한 일정 중에서</a:t>
            </a:r>
            <a:r>
              <a:rPr lang="en-US" altLang="ko-KR" dirty="0"/>
              <a:t>)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728C17-DAD1-8365-030C-FCE43FA0599B}"/>
              </a:ext>
            </a:extLst>
          </p:cNvPr>
          <p:cNvSpPr txBox="1"/>
          <p:nvPr/>
        </p:nvSpPr>
        <p:spPr>
          <a:xfrm>
            <a:off x="11082862" y="2619313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할 일 전체 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1D1B7-1CB8-1812-EBA2-7C8B94FBE039}"/>
              </a:ext>
            </a:extLst>
          </p:cNvPr>
          <p:cNvSpPr txBox="1"/>
          <p:nvPr/>
        </p:nvSpPr>
        <p:spPr>
          <a:xfrm>
            <a:off x="14542171" y="2614637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198299-A32F-92FF-4892-A4C55B1D3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727" y="3154771"/>
            <a:ext cx="2713664" cy="58570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8ECF8C-176E-68F3-E789-0BD105889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0736" y="3161957"/>
            <a:ext cx="2723217" cy="59217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9D24CA4-3662-D9B8-8E69-6660C6CA8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9778" y="3106322"/>
            <a:ext cx="2654144" cy="595395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2D0E2C6-10B7-CD9C-7B22-D46162885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3941" y="3106322"/>
            <a:ext cx="2642730" cy="59055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790736-A1BB-2177-C511-4BD377DFE8D5}"/>
              </a:ext>
            </a:extLst>
          </p:cNvPr>
          <p:cNvSpPr txBox="1"/>
          <p:nvPr/>
        </p:nvSpPr>
        <p:spPr>
          <a:xfrm>
            <a:off x="4513434" y="2676436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중에서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957938-64D1-5BBC-23C4-D80B3F9540F4}"/>
              </a:ext>
            </a:extLst>
          </p:cNvPr>
          <p:cNvSpPr txBox="1"/>
          <p:nvPr/>
        </p:nvSpPr>
        <p:spPr>
          <a:xfrm>
            <a:off x="2146787" y="2702520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D2127AD-1450-CE5A-B688-1AE17DAC42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0285" y="3265463"/>
            <a:ext cx="2700073" cy="59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0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C7F37-6F10-EE99-8A78-A421812B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3DA4BF-CD07-30B3-C0B9-02213060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E95C18-90FC-C2FE-9866-68E2A4C1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1D3D1B-908D-071F-AE78-F98C87EA7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4C3DFA-0DDA-6D91-7E2F-1A637AEF3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34B7D21-B459-DE5D-2400-CF3D579E12C0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84E1243-A47D-7622-8ADC-7B51E29F6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8C97104-1873-70EE-F57F-B0090ED9BDE4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3DF9219-09AC-E552-B42C-326DF5CC8592}"/>
              </a:ext>
            </a:extLst>
          </p:cNvPr>
          <p:cNvSpPr txBox="1"/>
          <p:nvPr/>
        </p:nvSpPr>
        <p:spPr>
          <a:xfrm>
            <a:off x="1328928" y="681207"/>
            <a:ext cx="9110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1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7BAC5-5D36-6452-BE9F-6890ACF84A3E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488565-50DB-B1A0-780E-994D8325BB31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C56F67-D1F9-4C39-017F-E86E5B0E0ED9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A9E1F2-6C44-4870-61BF-DC94EAC107CD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495357-40E4-A460-2042-A0ED2B4581D2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6137C6-0718-FFFC-BA46-EEDAC75FAFD0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CFCE0-8369-D034-93A3-FF309D1DE539}"/>
              </a:ext>
            </a:extLst>
          </p:cNvPr>
          <p:cNvSpPr txBox="1"/>
          <p:nvPr/>
        </p:nvSpPr>
        <p:spPr>
          <a:xfrm>
            <a:off x="1295400" y="29922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71A211-7240-18B2-DBBE-99901BF59BA0}"/>
              </a:ext>
            </a:extLst>
          </p:cNvPr>
          <p:cNvSpPr txBox="1"/>
          <p:nvPr/>
        </p:nvSpPr>
        <p:spPr>
          <a:xfrm>
            <a:off x="7240698" y="2640052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설정</a:t>
            </a:r>
            <a:r>
              <a:rPr lang="en-US" altLang="ko-KR" dirty="0"/>
              <a:t>(</a:t>
            </a:r>
            <a:r>
              <a:rPr lang="ko-KR" altLang="en-US" dirty="0"/>
              <a:t>중요한 일정 중에서</a:t>
            </a:r>
            <a:r>
              <a:rPr lang="en-US" altLang="ko-KR" dirty="0"/>
              <a:t>)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A70F67-082B-3463-F58E-4940B2025401}"/>
              </a:ext>
            </a:extLst>
          </p:cNvPr>
          <p:cNvSpPr txBox="1"/>
          <p:nvPr/>
        </p:nvSpPr>
        <p:spPr>
          <a:xfrm>
            <a:off x="11082862" y="2619313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할 일 전체 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31DB7-D173-0A0B-3C5E-9A5BBAE0E6B0}"/>
              </a:ext>
            </a:extLst>
          </p:cNvPr>
          <p:cNvSpPr txBox="1"/>
          <p:nvPr/>
        </p:nvSpPr>
        <p:spPr>
          <a:xfrm>
            <a:off x="14542171" y="2614637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2F6F5C-BEED-4B15-3964-C64C03ECD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727" y="3154771"/>
            <a:ext cx="2713664" cy="58570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B5234B-843C-AF2F-D011-FD0D07489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0736" y="3161957"/>
            <a:ext cx="2723217" cy="59217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ABAB94-351F-24D8-8EB9-842851E5A2F1}"/>
              </a:ext>
            </a:extLst>
          </p:cNvPr>
          <p:cNvSpPr txBox="1"/>
          <p:nvPr/>
        </p:nvSpPr>
        <p:spPr>
          <a:xfrm>
            <a:off x="4513434" y="2676436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중에서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ECE216-BC95-E95F-B5C7-47C8E82492CE}"/>
              </a:ext>
            </a:extLst>
          </p:cNvPr>
          <p:cNvSpPr txBox="1"/>
          <p:nvPr/>
        </p:nvSpPr>
        <p:spPr>
          <a:xfrm>
            <a:off x="2146787" y="2702520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4D0DA2-BA95-7353-DC17-3B7E3DE30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0285" y="3265463"/>
            <a:ext cx="2700073" cy="5922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E5C2F4-F0DF-2AD4-3245-7FE3BCA6FD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307" y="3094072"/>
            <a:ext cx="2715004" cy="59253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B24CE6-BA0B-654C-81C8-9ED22620EF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9584" y="3108361"/>
            <a:ext cx="273405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57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FB54-4E4E-7C41-8797-FB175862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6AE237-332E-F60A-D366-5269B916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131836-8202-60F9-EA1C-41B817DC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" y="512351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2BF9D5-E5C3-DFED-BDA7-20FCC8464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50F1F32-1751-B377-F6CC-C15A6470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84CB0A4-17B6-16E9-15F2-A8FAC3CAC93E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FB7AA2D-1B46-9762-5809-B5811A971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DB0B6DF-85D3-74CC-5DB9-2990EBA0B7E3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38A2A5C-7EDF-6665-6EEE-4056B5ACE4F3}"/>
              </a:ext>
            </a:extLst>
          </p:cNvPr>
          <p:cNvSpPr txBox="1"/>
          <p:nvPr/>
        </p:nvSpPr>
        <p:spPr>
          <a:xfrm>
            <a:off x="1328928" y="681207"/>
            <a:ext cx="9110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2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C2BAC1-82A7-B694-E47B-85EB934C5A05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9EC7D-C396-EEF0-EAD9-11ACD8AB7E50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C018AC-A0EF-CB20-D7BB-0354845E0F14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71023C-D088-22AE-FE2A-9AE6B7A4CD45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09FE5-1EB6-C93D-8B2D-FF178C0A77B2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F495DD-3ACA-26A7-34B8-A23C3175EDF0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D1263-2EC2-C6D9-7D54-68C188FB15D6}"/>
              </a:ext>
            </a:extLst>
          </p:cNvPr>
          <p:cNvSpPr txBox="1"/>
          <p:nvPr/>
        </p:nvSpPr>
        <p:spPr>
          <a:xfrm>
            <a:off x="1295400" y="29922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DC167-D56A-186C-8D0E-187D670B2FD2}"/>
              </a:ext>
            </a:extLst>
          </p:cNvPr>
          <p:cNvSpPr txBox="1"/>
          <p:nvPr/>
        </p:nvSpPr>
        <p:spPr>
          <a:xfrm>
            <a:off x="7758325" y="2639697"/>
            <a:ext cx="3417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설정</a:t>
            </a:r>
            <a:r>
              <a:rPr lang="en-US" altLang="ko-KR" dirty="0"/>
              <a:t>(</a:t>
            </a:r>
            <a:r>
              <a:rPr lang="ko-KR" altLang="en-US" dirty="0"/>
              <a:t>중요한 일정 중에서</a:t>
            </a:r>
            <a:r>
              <a:rPr lang="en-US" altLang="ko-KR" dirty="0"/>
              <a:t>)</a:t>
            </a:r>
          </a:p>
          <a:p>
            <a:pPr lvl="0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시간 설정 가능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11BA68-FC1B-585B-D3D2-74F730A53924}"/>
              </a:ext>
            </a:extLst>
          </p:cNvPr>
          <p:cNvSpPr txBox="1"/>
          <p:nvPr/>
        </p:nvSpPr>
        <p:spPr>
          <a:xfrm>
            <a:off x="11125147" y="2814213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할 일 전체 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18BEA-C9B5-CD55-5DC5-817AF5AA88DB}"/>
              </a:ext>
            </a:extLst>
          </p:cNvPr>
          <p:cNvSpPr txBox="1"/>
          <p:nvPr/>
        </p:nvSpPr>
        <p:spPr>
          <a:xfrm>
            <a:off x="14542171" y="2852920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92FB68-527F-4F5F-F969-9BF38BA1D394}"/>
              </a:ext>
            </a:extLst>
          </p:cNvPr>
          <p:cNvSpPr txBox="1"/>
          <p:nvPr/>
        </p:nvSpPr>
        <p:spPr>
          <a:xfrm>
            <a:off x="4423043" y="2510636"/>
            <a:ext cx="2649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설정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/>
              <a:t>(</a:t>
            </a:r>
            <a:r>
              <a:rPr lang="ko-KR" altLang="en-US" dirty="0"/>
              <a:t>모든 일정 중에서 설정</a:t>
            </a:r>
            <a:r>
              <a:rPr lang="en-US" altLang="ko-KR" dirty="0"/>
              <a:t>)</a:t>
            </a:r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8483FE-3EE8-EC6F-CC64-225184740BEB}"/>
              </a:ext>
            </a:extLst>
          </p:cNvPr>
          <p:cNvSpPr txBox="1"/>
          <p:nvPr/>
        </p:nvSpPr>
        <p:spPr>
          <a:xfrm>
            <a:off x="2146787" y="2702520"/>
            <a:ext cx="977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207F28D-A782-7F86-80E4-77C42B2C3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285" y="3265463"/>
            <a:ext cx="2700073" cy="5922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DF5842-F26E-8B9A-75A8-40A019E18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24115" y="3342951"/>
            <a:ext cx="2709963" cy="5844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65DBB8-D7BF-D404-613D-94500592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8947" y="3308686"/>
            <a:ext cx="2653560" cy="58414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F731E3-9882-B62F-4036-E3C63D4DD9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4351" y="3276131"/>
            <a:ext cx="2709962" cy="59253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170623-DA70-E348-2277-7A3F3DE6D1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89051" y="3361552"/>
            <a:ext cx="2624125" cy="57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9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E8FEB-21F4-492B-6D1A-611A1C003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13A2FC-FACF-A5F8-744B-899CA577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75963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42CD54-95BB-C4F7-3D35-6FCCEE12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8C9CE64-0478-036E-7CB5-A1243FCB6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B7935C-293C-D7E7-8362-01B370CE0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DB7A1C7-241E-7018-9BE6-86044CE0C253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3F724B6-8800-5A5D-B793-4910C9AF9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00" y="759968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6FFB982-20D0-ADD1-C217-ACCC9DF74EC7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B94FE6E-07F4-CA47-40F5-DBE3F10E6498}"/>
              </a:ext>
            </a:extLst>
          </p:cNvPr>
          <p:cNvSpPr txBox="1"/>
          <p:nvPr/>
        </p:nvSpPr>
        <p:spPr>
          <a:xfrm>
            <a:off x="1328928" y="681207"/>
            <a:ext cx="9110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56CDE-6A78-FFD7-BC33-F98E7BE63229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165C4-37BD-A1C6-A536-69390D58FCD2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8A227F-D1BC-409B-B971-1B3AAF828478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46C316-8F8F-08F1-A61E-1D4F55A37D73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C4095-ABE3-DF9E-1049-796E10CB741C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8B98FF-4503-361E-FEEF-8240B300176A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2B024-EE91-EDD3-7555-E52978D46ECB}"/>
              </a:ext>
            </a:extLst>
          </p:cNvPr>
          <p:cNvSpPr txBox="1"/>
          <p:nvPr/>
        </p:nvSpPr>
        <p:spPr>
          <a:xfrm>
            <a:off x="1295400" y="2800383"/>
            <a:ext cx="71516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상단에 </a:t>
            </a:r>
            <a:r>
              <a:rPr lang="en-US" altLang="ko-KR" dirty="0"/>
              <a:t>"</a:t>
            </a:r>
            <a:r>
              <a:rPr lang="ko-KR" altLang="en-US" dirty="0"/>
              <a:t>오늘 머 하지</a:t>
            </a:r>
            <a:r>
              <a:rPr lang="en-US" altLang="ko-KR" dirty="0"/>
              <a:t>?" </a:t>
            </a:r>
            <a:r>
              <a:rPr lang="ko-KR" altLang="en-US" dirty="0"/>
              <a:t>타이틀 </a:t>
            </a:r>
            <a:r>
              <a:rPr lang="en-US" altLang="ko-KR" dirty="0"/>
              <a:t>+ </a:t>
            </a:r>
            <a:r>
              <a:rPr lang="ko-KR" altLang="en-US" dirty="0"/>
              <a:t>날짜 </a:t>
            </a:r>
            <a:r>
              <a:rPr lang="en-US" altLang="ko-KR" dirty="0"/>
              <a:t>+ </a:t>
            </a:r>
            <a:r>
              <a:rPr lang="ko-KR" altLang="en-US" dirty="0"/>
              <a:t>할 일 통계 표시</a:t>
            </a:r>
          </a:p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초기 화면은  할 일이 없다는  메시지 출력</a:t>
            </a:r>
            <a:endParaRPr lang="en-US" altLang="ko-KR" dirty="0"/>
          </a:p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각 할 일 카드엔 완료 체크여부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삭제 버튼이 있음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548FE-B151-DD77-9F48-006E2077244E}"/>
              </a:ext>
            </a:extLst>
          </p:cNvPr>
          <p:cNvSpPr txBox="1"/>
          <p:nvPr/>
        </p:nvSpPr>
        <p:spPr>
          <a:xfrm>
            <a:off x="8573770" y="2796319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할 일 리스트 표시</a:t>
            </a:r>
            <a:r>
              <a:rPr lang="en-US" altLang="ko-KR" dirty="0"/>
              <a:t>(</a:t>
            </a:r>
            <a:r>
              <a:rPr lang="ko-KR" altLang="en-US" dirty="0"/>
              <a:t>없으면  안내 메시지 출력</a:t>
            </a:r>
            <a:r>
              <a:rPr lang="en-US" altLang="ko-KR" dirty="0"/>
              <a:t>, </a:t>
            </a:r>
            <a:r>
              <a:rPr lang="ko-KR" altLang="en-US" dirty="0"/>
              <a:t>있으면 리스트 나열함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A7B43-30D2-0FF2-3ED5-D3CFC5674D21}"/>
              </a:ext>
            </a:extLst>
          </p:cNvPr>
          <p:cNvSpPr txBox="1"/>
          <p:nvPr/>
        </p:nvSpPr>
        <p:spPr>
          <a:xfrm>
            <a:off x="8582801" y="6253218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오늘 날짜</a:t>
            </a:r>
            <a:r>
              <a:rPr lang="en-US" altLang="ko-KR" dirty="0"/>
              <a:t>,</a:t>
            </a:r>
            <a:r>
              <a:rPr lang="ko-KR" altLang="en-US" dirty="0"/>
              <a:t>할  완료</a:t>
            </a:r>
            <a:r>
              <a:rPr lang="en-US" altLang="ko-KR" dirty="0"/>
              <a:t>/</a:t>
            </a:r>
            <a:r>
              <a:rPr lang="ko-KR" altLang="en-US" dirty="0"/>
              <a:t>미완료 개수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D6EC12-F784-50A1-43EA-3FDA46FB1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172" y="3759781"/>
            <a:ext cx="2966268" cy="57996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1C3FDD-1DE6-038E-AFEB-7FDFA788D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8286" y="3335588"/>
            <a:ext cx="4473154" cy="23663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7FE418-16D6-FCD9-C55A-0300930B8DAF}"/>
              </a:ext>
            </a:extLst>
          </p:cNvPr>
          <p:cNvSpPr txBox="1"/>
          <p:nvPr/>
        </p:nvSpPr>
        <p:spPr>
          <a:xfrm>
            <a:off x="13317360" y="3951383"/>
            <a:ext cx="4600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ListView.separated</a:t>
            </a:r>
            <a:r>
              <a:rPr lang="en-US" altLang="ko-KR" dirty="0">
                <a:solidFill>
                  <a:srgbClr val="FF0000"/>
                </a:solidFill>
              </a:rPr>
              <a:t>() 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세로방향으로  나열함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F46C82D-B321-B081-EE25-EFD6BE72D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6574" y="6742384"/>
            <a:ext cx="5226319" cy="21793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1199858-E0AB-B157-896D-2350B4BBD6E9}"/>
              </a:ext>
            </a:extLst>
          </p:cNvPr>
          <p:cNvSpPr txBox="1"/>
          <p:nvPr/>
        </p:nvSpPr>
        <p:spPr>
          <a:xfrm>
            <a:off x="14044536" y="7417492"/>
            <a:ext cx="4600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today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오늘 날짜</a:t>
            </a:r>
            <a:endParaRPr lang="en-US" altLang="ko-KR" dirty="0"/>
          </a:p>
          <a:p>
            <a:r>
              <a:rPr lang="en-US" altLang="ko-KR" dirty="0"/>
              <a:t>completed = </a:t>
            </a:r>
            <a:r>
              <a:rPr lang="ko-KR" altLang="en-US" dirty="0"/>
              <a:t> 완료 개수</a:t>
            </a:r>
            <a:endParaRPr lang="en-US" altLang="ko-KR" dirty="0"/>
          </a:p>
          <a:p>
            <a:r>
              <a:rPr lang="en-US" altLang="ko-KR" dirty="0"/>
              <a:t>incomplete = </a:t>
            </a:r>
            <a:r>
              <a:rPr lang="ko-KR" altLang="en-US" dirty="0"/>
              <a:t>미완료 개수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112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CAB61-66AE-91F6-0360-FEF8F361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17E2F3-0173-FE6B-30EA-E80F3CFB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336925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B3D835-3DF0-72C5-C52A-B4B0862A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7810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C4B2E3-9F01-608F-2500-15F80544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A8CA62-C21F-1393-64B3-9797296A0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C741A84-DD13-ACC5-39A7-ADB3AF30F06B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4421BE8-FBA8-5289-2B86-9B0E95A57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70C39E9-2575-594A-9D90-63E804BA00E7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5391F85-F58F-4352-0677-68BA3DB39479}"/>
              </a:ext>
            </a:extLst>
          </p:cNvPr>
          <p:cNvSpPr txBox="1"/>
          <p:nvPr/>
        </p:nvSpPr>
        <p:spPr>
          <a:xfrm>
            <a:off x="558800" y="863600"/>
            <a:ext cx="4622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목차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AF03B43-345D-7B73-A55C-91CF4B5C1C6E}"/>
              </a:ext>
            </a:extLst>
          </p:cNvPr>
          <p:cNvSpPr txBox="1"/>
          <p:nvPr/>
        </p:nvSpPr>
        <p:spPr>
          <a:xfrm>
            <a:off x="1905000" y="3079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50E8E2E-589B-4240-0CC6-E2D24D85FFAC}"/>
              </a:ext>
            </a:extLst>
          </p:cNvPr>
          <p:cNvSpPr txBox="1"/>
          <p:nvPr/>
        </p:nvSpPr>
        <p:spPr>
          <a:xfrm>
            <a:off x="1905000" y="4031488"/>
            <a:ext cx="3352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21A21A25-3F88-52C8-C71B-0C15A7729E04}"/>
              </a:ext>
            </a:extLst>
          </p:cNvPr>
          <p:cNvSpPr txBox="1"/>
          <p:nvPr/>
        </p:nvSpPr>
        <p:spPr>
          <a:xfrm>
            <a:off x="1943100" y="4975225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F33593D-FF40-84C1-7BDB-0D783C1A85A3}"/>
              </a:ext>
            </a:extLst>
          </p:cNvPr>
          <p:cNvSpPr txBox="1"/>
          <p:nvPr/>
        </p:nvSpPr>
        <p:spPr>
          <a:xfrm>
            <a:off x="1964436" y="6741287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5D60802-22D5-370C-79DF-BA1FA5E82CB5}"/>
              </a:ext>
            </a:extLst>
          </p:cNvPr>
          <p:cNvSpPr txBox="1"/>
          <p:nvPr/>
        </p:nvSpPr>
        <p:spPr>
          <a:xfrm>
            <a:off x="1943100" y="7693025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화면 설계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9C82AFF-73BB-E99B-EC9C-FCD71947448A}"/>
              </a:ext>
            </a:extLst>
          </p:cNvPr>
          <p:cNvSpPr txBox="1"/>
          <p:nvPr/>
        </p:nvSpPr>
        <p:spPr>
          <a:xfrm>
            <a:off x="1965608" y="5915826"/>
            <a:ext cx="6797392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진행률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9F297-717E-6AF4-E2B1-CBB1DEDE6720}"/>
              </a:ext>
            </a:extLst>
          </p:cNvPr>
          <p:cNvSpPr txBox="1"/>
          <p:nvPr/>
        </p:nvSpPr>
        <p:spPr>
          <a:xfrm>
            <a:off x="1905000" y="8679688"/>
            <a:ext cx="6172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b="0" i="0" u="none" strike="noStrike" dirty="0">
                <a:solidFill>
                  <a:srgbClr val="A0C0C7"/>
                </a:solidFill>
                <a:ea typeface="Hakgyoansim Jiugae R"/>
              </a:rPr>
              <a:t> 페이지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4800" b="0" i="0" u="none" strike="noStrike" dirty="0">
                <a:solidFill>
                  <a:srgbClr val="A0C0C7"/>
                </a:solidFill>
                <a:ea typeface="Hakgyoansim Jiugae R"/>
              </a:rPr>
              <a:t>기능 구현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B6DDE-D7FA-7620-5C32-9FD304EA18AA}"/>
              </a:ext>
            </a:extLst>
          </p:cNvPr>
          <p:cNvSpPr txBox="1"/>
          <p:nvPr/>
        </p:nvSpPr>
        <p:spPr>
          <a:xfrm>
            <a:off x="9207500" y="3029585"/>
            <a:ext cx="6172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356156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5A179-9F2A-DC68-45BB-D7C76C11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62E6ED-6EBD-322D-B96A-D9058006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8484D2B-9A92-8FE7-79C8-9B24B5D8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37FDB2B-0B3C-A32A-21D8-80CC52B7B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0477D8F-8462-E040-E32C-3C21C880C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86580EC-DBBB-9149-AE38-48B325121ADF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5C965E-5D34-2489-627F-DDB6A6A53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00" y="759968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09707DA-6280-0601-009E-E2F3F69AEC69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89CFB93-48F0-A2FE-C704-E15DC78E2F7F}"/>
              </a:ext>
            </a:extLst>
          </p:cNvPr>
          <p:cNvSpPr txBox="1"/>
          <p:nvPr/>
        </p:nvSpPr>
        <p:spPr>
          <a:xfrm>
            <a:off x="1328928" y="681207"/>
            <a:ext cx="142158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상세 보기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4F018D-4343-2A62-12C3-915CD61CE549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69CCD-80B3-9853-CF60-657CEA0495EA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505657-9812-9777-6B33-119954047A77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8ABACD-86AE-C3E6-E6A6-EDADC13B91F7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1C2E3-356B-A992-C688-21F52AE5706C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F736D7-41C7-4166-A796-7AE7D6DC71EC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02A65-606A-FCC3-3F7E-D0A0A71CAF40}"/>
              </a:ext>
            </a:extLst>
          </p:cNvPr>
          <p:cNvSpPr txBox="1"/>
          <p:nvPr/>
        </p:nvSpPr>
        <p:spPr>
          <a:xfrm>
            <a:off x="1295400" y="2800383"/>
            <a:ext cx="7151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각 할 일 클릭 시 상세 내용 보기</a:t>
            </a:r>
            <a:r>
              <a:rPr lang="en-US" altLang="ko-KR" dirty="0"/>
              <a:t>(</a:t>
            </a:r>
            <a:r>
              <a:rPr lang="ko-KR" altLang="en-US" dirty="0"/>
              <a:t>제목 </a:t>
            </a:r>
            <a:r>
              <a:rPr lang="en-US" altLang="ko-KR" dirty="0"/>
              <a:t>, </a:t>
            </a:r>
            <a:r>
              <a:rPr lang="ko-KR" altLang="en-US" dirty="0"/>
              <a:t>시간 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79320-09A2-A42D-9C07-FCA525E0662B}"/>
              </a:ext>
            </a:extLst>
          </p:cNvPr>
          <p:cNvSpPr txBox="1"/>
          <p:nvPr/>
        </p:nvSpPr>
        <p:spPr>
          <a:xfrm>
            <a:off x="8573770" y="2796319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할 일 리스트 표시</a:t>
            </a:r>
            <a:r>
              <a:rPr lang="en-US" altLang="ko-KR" dirty="0"/>
              <a:t>(</a:t>
            </a:r>
            <a:r>
              <a:rPr lang="ko-KR" altLang="en-US" dirty="0"/>
              <a:t>없으면  안내 메시지 출력</a:t>
            </a:r>
            <a:r>
              <a:rPr lang="en-US" altLang="ko-KR" dirty="0"/>
              <a:t>, </a:t>
            </a:r>
            <a:r>
              <a:rPr lang="ko-KR" altLang="en-US" dirty="0"/>
              <a:t>있으면 리스트 나열함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76B1F7-0A13-E800-E34B-36128922AF0F}"/>
              </a:ext>
            </a:extLst>
          </p:cNvPr>
          <p:cNvSpPr txBox="1"/>
          <p:nvPr/>
        </p:nvSpPr>
        <p:spPr>
          <a:xfrm>
            <a:off x="13093789" y="3534351"/>
            <a:ext cx="4600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_</a:t>
            </a:r>
            <a:r>
              <a:rPr lang="en-US" altLang="ko-KR" dirty="0" err="1">
                <a:solidFill>
                  <a:srgbClr val="FF0000"/>
                </a:solidFill>
              </a:rPr>
              <a:t>scrollController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-&gt;</a:t>
            </a:r>
            <a:r>
              <a:rPr lang="ko-KR" altLang="en-US" dirty="0" err="1"/>
              <a:t>스크롤바랑</a:t>
            </a:r>
            <a:r>
              <a:rPr lang="ko-KR" altLang="en-US" dirty="0"/>
              <a:t> 스크롤 가능한 창을 연결해주는 역할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스크롤위치를 조종하는 리모컨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C6A701-8F4E-0BB0-033B-A78FBEB4ED20}"/>
              </a:ext>
            </a:extLst>
          </p:cNvPr>
          <p:cNvSpPr txBox="1"/>
          <p:nvPr/>
        </p:nvSpPr>
        <p:spPr>
          <a:xfrm>
            <a:off x="13798399" y="6650442"/>
            <a:ext cx="30418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SingleChildScrollerView</a:t>
            </a:r>
            <a:r>
              <a:rPr lang="en-US" altLang="ko-KR" dirty="0"/>
              <a:t> -&gt;</a:t>
            </a:r>
          </a:p>
          <a:p>
            <a:r>
              <a:rPr lang="ko-KR" altLang="en-US" dirty="0"/>
              <a:t>내용이 넘칠 경우 내부에서 스크롤되는 위젯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스크롤이 일어나는 주체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B0A8C9-3E07-FD38-5A43-3F61AB42B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756" y="3335588"/>
            <a:ext cx="3035456" cy="58200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2D1D4B-269B-6F54-56F8-E22E407FB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3311509"/>
            <a:ext cx="4239514" cy="14624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12D825-F99C-FC4D-AA68-2259B5275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5906" y="5849094"/>
            <a:ext cx="5010580" cy="2683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7514C1-9CA5-4AE4-0F50-0E9D23BDC1AB}"/>
              </a:ext>
            </a:extLst>
          </p:cNvPr>
          <p:cNvSpPr txBox="1"/>
          <p:nvPr/>
        </p:nvSpPr>
        <p:spPr>
          <a:xfrm>
            <a:off x="8543290" y="5299529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내용 표시</a:t>
            </a:r>
            <a:r>
              <a:rPr lang="en-US" altLang="ko-KR" dirty="0"/>
              <a:t>(</a:t>
            </a:r>
            <a:r>
              <a:rPr lang="ko-KR" altLang="en-US" dirty="0"/>
              <a:t>스크롤 박스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004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D6804-D1DE-B0BE-54AE-872C64F85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F34BE6-6BAC-267F-D0FD-A3FA669D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8310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FBB8C3-21D3-644F-2C1F-1FCE19A3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9E3185-3599-D7F9-A156-5D3DDF4C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A4C76C7-4E4F-2494-F145-8C467351D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25ABBC1-41F2-EBA7-B655-F98BC10EC82D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7F2DCF-3073-3CDC-1CA8-12F700BBF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00" y="759968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C799E1B-ED00-6A4D-7232-7C42E3141896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EAA5880-D4A0-D92B-EE36-B6BC4D8BC363}"/>
              </a:ext>
            </a:extLst>
          </p:cNvPr>
          <p:cNvSpPr txBox="1"/>
          <p:nvPr/>
        </p:nvSpPr>
        <p:spPr>
          <a:xfrm>
            <a:off x="1328928" y="681207"/>
            <a:ext cx="145206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,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6CE587-A24B-884B-F572-533ED8923969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470F2D-3AB7-FBEF-2F4F-4B048FBFB01B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47DC7-EFEC-43BA-5C6A-2D9E873F3C07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2464A-A8EE-37EB-0561-40BA75AA561F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254C02-6337-E5F1-B56C-99E91FA0D961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3CBFA0-43A7-73CA-7DB6-63EE09785758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9A048-9466-B85E-5BC3-231309A85F70}"/>
              </a:ext>
            </a:extLst>
          </p:cNvPr>
          <p:cNvSpPr txBox="1"/>
          <p:nvPr/>
        </p:nvSpPr>
        <p:spPr>
          <a:xfrm>
            <a:off x="872575" y="2800383"/>
            <a:ext cx="7151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각 할 일에서 수정 버튼 </a:t>
            </a:r>
            <a:r>
              <a:rPr lang="ko-KR" altLang="en-US" dirty="0" err="1"/>
              <a:t>클릭시</a:t>
            </a:r>
            <a:r>
              <a:rPr lang="ko-KR" altLang="en-US" dirty="0"/>
              <a:t> 해당 할 일 수정 가능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제목</a:t>
            </a:r>
            <a:r>
              <a:rPr lang="en-US" altLang="ko-KR" dirty="0"/>
              <a:t>,</a:t>
            </a:r>
            <a:r>
              <a:rPr lang="ko-KR" altLang="en-US" dirty="0"/>
              <a:t>내용</a:t>
            </a:r>
            <a:r>
              <a:rPr lang="en-US" altLang="ko-KR" dirty="0"/>
              <a:t>,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9AAEC-0D17-7DAE-47ED-143C9D573C86}"/>
              </a:ext>
            </a:extLst>
          </p:cNvPr>
          <p:cNvSpPr txBox="1"/>
          <p:nvPr/>
        </p:nvSpPr>
        <p:spPr>
          <a:xfrm>
            <a:off x="4583295" y="3327664"/>
            <a:ext cx="9281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시간 수정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00000"/>
                </a:solidFill>
              </a:rPr>
              <a:t>showTimePicker</a:t>
            </a:r>
            <a:r>
              <a:rPr lang="en-US" altLang="ko-KR" dirty="0">
                <a:solidFill>
                  <a:srgbClr val="C00000"/>
                </a:solidFill>
              </a:rPr>
              <a:t>() -&gt; </a:t>
            </a:r>
            <a:r>
              <a:rPr lang="en-US" altLang="ko-KR" dirty="0"/>
              <a:t>flutter</a:t>
            </a:r>
            <a:r>
              <a:rPr lang="ko-KR" altLang="en-US" dirty="0"/>
              <a:t>에서 제공하는 기본 시간 선택 다이얼로그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 사용자가 시간을 선택 </a:t>
            </a:r>
            <a:r>
              <a:rPr lang="en-US" altLang="ko-KR" dirty="0"/>
              <a:t>-&gt; </a:t>
            </a:r>
            <a:r>
              <a:rPr lang="en-US" altLang="ko-KR" dirty="0" err="1">
                <a:solidFill>
                  <a:srgbClr val="C00000"/>
                </a:solidFill>
              </a:rPr>
              <a:t>selectedTim</a:t>
            </a:r>
            <a:r>
              <a:rPr lang="en-US" altLang="ko-KR" dirty="0" err="1"/>
              <a:t>e</a:t>
            </a:r>
            <a:r>
              <a:rPr lang="ko-KR" altLang="en-US" dirty="0"/>
              <a:t>에 저장됨 </a:t>
            </a:r>
            <a:r>
              <a:rPr lang="en-US" altLang="ko-KR" dirty="0"/>
              <a:t>-&gt; </a:t>
            </a:r>
            <a:r>
              <a:rPr lang="en-US" altLang="ko-KR" dirty="0" err="1">
                <a:solidFill>
                  <a:srgbClr val="C00000"/>
                </a:solidFill>
              </a:rPr>
              <a:t>setState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로 감싸 수정된 시간 반영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D745D-FC52-1C0C-4B76-988F6DEF142F}"/>
              </a:ext>
            </a:extLst>
          </p:cNvPr>
          <p:cNvSpPr txBox="1"/>
          <p:nvPr/>
        </p:nvSpPr>
        <p:spPr>
          <a:xfrm>
            <a:off x="8024224" y="4020582"/>
            <a:ext cx="4600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 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86A52-0BCF-64D6-D88B-A97E00F26640}"/>
              </a:ext>
            </a:extLst>
          </p:cNvPr>
          <p:cNvSpPr txBox="1"/>
          <p:nvPr/>
        </p:nvSpPr>
        <p:spPr>
          <a:xfrm>
            <a:off x="4517239" y="6929415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수정 버튼 눌렀을 때 처리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AA0667-3A19-50D6-682E-76FD3AEE3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389" y="3676982"/>
            <a:ext cx="2966553" cy="57192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28A98D-E4CA-B55E-D714-658AD9D7F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662" y="4137138"/>
            <a:ext cx="3221210" cy="25133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0F9206-B289-97AE-1519-C32574385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981" y="7533048"/>
            <a:ext cx="3628630" cy="20167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7B00E5-B059-555F-88D6-191F3DBAF9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5439" y="3986595"/>
            <a:ext cx="2904388" cy="558228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D5FCCB0-BA51-508E-78FE-2C0D3F7A7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5442" y="6382636"/>
            <a:ext cx="4471076" cy="23686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B4689E6-0BE1-9F6B-02D7-CEAB1DB27542}"/>
              </a:ext>
            </a:extLst>
          </p:cNvPr>
          <p:cNvSpPr txBox="1"/>
          <p:nvPr/>
        </p:nvSpPr>
        <p:spPr>
          <a:xfrm>
            <a:off x="11597140" y="5025235"/>
            <a:ext cx="5481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삭제 버튼 눌렀을 때 처리</a:t>
            </a:r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en-US" altLang="ko-KR" dirty="0" err="1">
                <a:solidFill>
                  <a:srgbClr val="C00000"/>
                </a:solidFill>
              </a:rPr>
              <a:t>onPressed</a:t>
            </a:r>
            <a:r>
              <a:rPr lang="en-US" altLang="ko-KR" dirty="0">
                <a:solidFill>
                  <a:srgbClr val="C00000"/>
                </a:solidFill>
              </a:rPr>
              <a:t>: () =&gt; </a:t>
            </a:r>
            <a:r>
              <a:rPr lang="en-US" altLang="ko-KR" dirty="0" err="1">
                <a:solidFill>
                  <a:srgbClr val="C00000"/>
                </a:solidFill>
              </a:rPr>
              <a:t>setState</a:t>
            </a:r>
            <a:r>
              <a:rPr lang="en-US" altLang="ko-KR" dirty="0">
                <a:solidFill>
                  <a:srgbClr val="C00000"/>
                </a:solidFill>
              </a:rPr>
              <a:t>(() =&gt; </a:t>
            </a:r>
            <a:r>
              <a:rPr lang="en-US" altLang="ko-KR" dirty="0" err="1">
                <a:solidFill>
                  <a:srgbClr val="C00000"/>
                </a:solidFill>
              </a:rPr>
              <a:t>tasks.removeAt</a:t>
            </a:r>
            <a:r>
              <a:rPr lang="en-US" altLang="ko-KR" dirty="0">
                <a:solidFill>
                  <a:srgbClr val="C00000"/>
                </a:solidFill>
              </a:rPr>
              <a:t>(index)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사용자가 버튼을 누르면 할 일 을 지우고  화면을 다시 그림</a:t>
            </a:r>
          </a:p>
        </p:txBody>
      </p:sp>
    </p:spTree>
    <p:extLst>
      <p:ext uri="{BB962C8B-B14F-4D97-AF65-F5344CB8AC3E}">
        <p14:creationId xmlns:p14="http://schemas.microsoft.com/office/powerpoint/2010/main" val="3246058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4815-4E55-EB5A-9DB9-3193E9F6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BE5D3E-1E96-7C48-95AB-5E9FBAA1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A4404F-0CE2-C548-06CB-1D8616E3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6096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ABD4A2-F663-04EF-3EDB-7CAB308EA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4AE9D64-3BEE-1841-8C24-D8DEEC85E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F03869E-F45C-0791-B7BE-963A847C4E81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D603DD2-B69D-1A71-37E6-2FECDCEEC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B520661-D40A-C1FD-5D9A-42243789812E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B92BBBA-BBFC-E7CA-884B-2BDFF91FD5AF}"/>
              </a:ext>
            </a:extLst>
          </p:cNvPr>
          <p:cNvSpPr txBox="1"/>
          <p:nvPr/>
        </p:nvSpPr>
        <p:spPr>
          <a:xfrm>
            <a:off x="1328928" y="681207"/>
            <a:ext cx="12539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D48D0F-AEB2-9DCC-CA05-EDA0D9CC8471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A76D8-5672-C406-3FB6-7834CEF77103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3E171-912C-97C4-7F7F-8E389DA2A833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694D0-F048-3976-F789-D51986C2B2AD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C7848E-F5F0-08D6-2B48-E8818BC2435E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0386E8-FC1E-B163-132B-2999C5F5A296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86B6F-FBC4-AF53-55A8-10795E5572EA}"/>
              </a:ext>
            </a:extLst>
          </p:cNvPr>
          <p:cNvSpPr txBox="1"/>
          <p:nvPr/>
        </p:nvSpPr>
        <p:spPr>
          <a:xfrm>
            <a:off x="1295400" y="2992219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메인 페이지에서 메뉴 아이콘 클릭 시 사이드 메뉴 나옴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653B16-0A84-8EE6-06C2-5DF878420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314" y="3852049"/>
            <a:ext cx="4664535" cy="4720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A4979B-FDBE-2CDB-72BB-AA575FED3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523" y="3715258"/>
            <a:ext cx="2635385" cy="509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B47CA7-4577-6102-D6F6-775E56B7B41B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01185E-09AF-01A5-CB21-4AD70EA94CDA}"/>
              </a:ext>
            </a:extLst>
          </p:cNvPr>
          <p:cNvSpPr txBox="1"/>
          <p:nvPr/>
        </p:nvSpPr>
        <p:spPr>
          <a:xfrm>
            <a:off x="13149840" y="5460305"/>
            <a:ext cx="3690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</a:rPr>
              <a:t>ListTile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en-US" altLang="ko-KR" dirty="0"/>
              <a:t> -&gt; </a:t>
            </a:r>
            <a:r>
              <a:rPr lang="ko-KR" altLang="en-US" dirty="0"/>
              <a:t>리스트에서  한 </a:t>
            </a:r>
            <a:r>
              <a:rPr lang="ko-KR" altLang="en-US" dirty="0" err="1"/>
              <a:t>줄짜리</a:t>
            </a:r>
            <a:r>
              <a:rPr lang="ko-KR" altLang="en-US" dirty="0"/>
              <a:t> 메뉴 버튼을 만들 때 쓰는 위젯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C00000"/>
                </a:solidFill>
              </a:rPr>
              <a:t>Diveder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en-US" altLang="ko-KR" dirty="0"/>
              <a:t>-&gt; </a:t>
            </a:r>
            <a:r>
              <a:rPr lang="ko-KR" altLang="en-US" dirty="0"/>
              <a:t>각 항목들 사이를 구분해주는 얇은 선</a:t>
            </a:r>
          </a:p>
        </p:txBody>
      </p:sp>
    </p:spTree>
    <p:extLst>
      <p:ext uri="{BB962C8B-B14F-4D97-AF65-F5344CB8AC3E}">
        <p14:creationId xmlns:p14="http://schemas.microsoft.com/office/powerpoint/2010/main" val="1893228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BA59C-2748-863E-674C-DDC0A03D1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E98E1A-036D-7914-E0D8-43F4A7FF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71CEC9B-C082-A51F-D816-071EE342B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E5F89D7-0411-46DC-966C-8FFDEC17E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8A2F07A-FEDF-E6D1-51CC-D5B9F70B3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05D86C5-94FD-3540-8AB7-ADEFDBC1A394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5911F2B-2DCA-387D-B7D5-2DDF55890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9786A99-D3FB-C76B-BEE3-3FE81B771AA5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A6BB3EDB-EC1C-886B-E982-B614CBC82803}"/>
              </a:ext>
            </a:extLst>
          </p:cNvPr>
          <p:cNvSpPr txBox="1"/>
          <p:nvPr/>
        </p:nvSpPr>
        <p:spPr>
          <a:xfrm>
            <a:off x="-497286" y="740323"/>
            <a:ext cx="174752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추가 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A9BEE0-14C9-6B46-BCF5-16D9895DD883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C7EDEE-8D43-BFF6-E8FB-D13AA36D694D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E7B8C5-2F68-7D56-68AB-C11FFEBF1D44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B96F7-FEBE-410D-09FC-10E2F8BFF7F4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88EF9E-4C21-1E94-E104-4FA020D6D2CC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B6556-87D1-615F-82C8-49341BE7E446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D1391-B1D1-B995-AE0F-3D41B548DC67}"/>
              </a:ext>
            </a:extLst>
          </p:cNvPr>
          <p:cNvSpPr txBox="1"/>
          <p:nvPr/>
        </p:nvSpPr>
        <p:spPr>
          <a:xfrm>
            <a:off x="1282700" y="3130034"/>
            <a:ext cx="557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메뉴에서 할 일 추가 클릭 시 새로운 할 일 추가 가능</a:t>
            </a:r>
            <a:endParaRPr lang="en-US" altLang="ko-KR" dirty="0"/>
          </a:p>
          <a:p>
            <a:r>
              <a:rPr lang="en-US" altLang="ko-KR" dirty="0"/>
              <a:t>     (</a:t>
            </a:r>
            <a:r>
              <a:rPr lang="ko-KR" altLang="en-US" dirty="0"/>
              <a:t>제목 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 , 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49528-1E42-9323-AB4E-5C7474928A84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906FA8-0536-1FC0-F8FF-B1239ACCF700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7477E5-A357-7065-5DFA-840AF0364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931920"/>
            <a:ext cx="2996895" cy="57632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D0AB72-025D-1414-7ACC-2AF9322CE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647" y="4087265"/>
            <a:ext cx="2705239" cy="5264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A727BD-8216-0C83-C4EC-0BA6D49FA204}"/>
              </a:ext>
            </a:extLst>
          </p:cNvPr>
          <p:cNvSpPr txBox="1"/>
          <p:nvPr/>
        </p:nvSpPr>
        <p:spPr>
          <a:xfrm>
            <a:off x="8106344" y="8151357"/>
            <a:ext cx="9394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</a:rPr>
              <a:t>StatefulBuilder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>
                <a:solidFill>
                  <a:srgbClr val="C00000"/>
                </a:solidFill>
              </a:rPr>
              <a:t>클래스</a:t>
            </a:r>
            <a:r>
              <a:rPr lang="en-US" altLang="ko-KR" dirty="0">
                <a:solidFill>
                  <a:srgbClr val="C00000"/>
                </a:solidFill>
              </a:rPr>
              <a:t> -&gt; </a:t>
            </a:r>
            <a:r>
              <a:rPr lang="en-US" altLang="ko-KR" dirty="0" err="1">
                <a:solidFill>
                  <a:srgbClr val="C00000"/>
                </a:solidFill>
              </a:rPr>
              <a:t>showDialog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는 기본적으로 </a:t>
            </a:r>
            <a:r>
              <a:rPr lang="en-US" altLang="ko-KR" dirty="0">
                <a:solidFill>
                  <a:srgbClr val="C00000"/>
                </a:solidFill>
              </a:rPr>
              <a:t>stateless</a:t>
            </a:r>
            <a:r>
              <a:rPr lang="en-US" altLang="ko-KR" dirty="0"/>
              <a:t>(</a:t>
            </a:r>
            <a:r>
              <a:rPr lang="ko-KR" altLang="en-US" dirty="0"/>
              <a:t>상태가 없는 위젯</a:t>
            </a:r>
            <a:r>
              <a:rPr lang="en-US" altLang="ko-KR" dirty="0"/>
              <a:t> =&gt;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즉 화면이 변경되면 화면을 다시 그리게 해주는 </a:t>
            </a:r>
            <a:r>
              <a:rPr lang="en-US" altLang="ko-KR" dirty="0" err="1">
                <a:solidFill>
                  <a:srgbClr val="C00000"/>
                </a:solidFill>
              </a:rPr>
              <a:t>setState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를 사용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하지만 다이얼로그 안에서 버튼을 누르면 그에 따라 화면이 변경 </a:t>
            </a:r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/>
              <a:t>되어야 하므로  사용함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B7192E-D409-2ABA-8F40-E11F67832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6170" y="4097750"/>
            <a:ext cx="6993430" cy="38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01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8B8CC-C97D-DC9E-865B-A897E54ED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5020E7-55BD-B207-D469-19B6ABCA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372129-E729-B130-7E08-57243966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E0676A0-D23F-6595-D52D-F21C181B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974EEB0-4EAE-B808-0063-39A28C2D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9A354DB-6585-0CBF-EC2F-EEB4C7397E25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DD8FABB-19F1-A0EE-05E7-33B770DC2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386F4D5-79E1-E10A-EF2B-084F6B5B9C08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0A3915E-0098-6A68-0109-F4DAAAD022FF}"/>
              </a:ext>
            </a:extLst>
          </p:cNvPr>
          <p:cNvSpPr txBox="1"/>
          <p:nvPr/>
        </p:nvSpPr>
        <p:spPr>
          <a:xfrm>
            <a:off x="625577" y="776407"/>
            <a:ext cx="16461186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중요한 일정 설정 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2B1DEE-5214-271E-F604-75D2C13929A8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9AB52-7045-6D1C-B996-B81FF714D01D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4456D7-A785-BE7E-1F6C-A1132F3B348E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ACC3D-4D73-9F1F-851E-25F6CED33DCB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73C14F-968F-531D-9FFA-6E626B3F466A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5F1FB1-C60E-0D56-86BB-8F36C1D1A583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EB1AE4-A916-77A4-FEF7-71679823EB9D}"/>
              </a:ext>
            </a:extLst>
          </p:cNvPr>
          <p:cNvSpPr txBox="1"/>
          <p:nvPr/>
        </p:nvSpPr>
        <p:spPr>
          <a:xfrm>
            <a:off x="802907" y="3161778"/>
            <a:ext cx="3722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메뉴에서 중요한 일정 설정 클릭 </a:t>
            </a:r>
            <a:endParaRPr lang="en-US" altLang="ko-KR" dirty="0"/>
          </a:p>
          <a:p>
            <a:r>
              <a:rPr lang="en-US" altLang="ko-KR" dirty="0"/>
              <a:t>          (</a:t>
            </a:r>
            <a:r>
              <a:rPr lang="ko-KR" altLang="en-US" dirty="0"/>
              <a:t>모든 할 일 목록이 나타남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7C61D-A843-1F35-A3B8-6E76F3EE244B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BE12F-1E67-202F-1884-74FA8E047EAA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AE972-CEF1-543E-C15D-90123AAF8ED1}"/>
              </a:ext>
            </a:extLst>
          </p:cNvPr>
          <p:cNvSpPr txBox="1"/>
          <p:nvPr/>
        </p:nvSpPr>
        <p:spPr>
          <a:xfrm>
            <a:off x="8457833" y="3353199"/>
            <a:ext cx="838236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</a:rPr>
              <a:t>localTasks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>
                <a:solidFill>
                  <a:srgbClr val="C00000"/>
                </a:solidFill>
              </a:rPr>
              <a:t>리스트</a:t>
            </a:r>
            <a:r>
              <a:rPr lang="en-US" altLang="ko-KR" dirty="0">
                <a:solidFill>
                  <a:srgbClr val="C00000"/>
                </a:solidFill>
              </a:rPr>
              <a:t> -&gt; </a:t>
            </a:r>
            <a:r>
              <a:rPr lang="ko-KR" altLang="en-US" dirty="0"/>
              <a:t>할 일 리스트의 복사본 리스트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체크박스 클릭 시 진짜 데이터가 바뀜 </a:t>
            </a:r>
            <a:r>
              <a:rPr lang="en-US" altLang="ko-KR" dirty="0"/>
              <a:t>-&gt; </a:t>
            </a:r>
            <a:r>
              <a:rPr lang="ko-KR" altLang="en-US" dirty="0"/>
              <a:t>사용자가 확인 뿐만 아니라 닫기 버튼 눌러도 그 값이 반영 됨</a:t>
            </a:r>
            <a:r>
              <a:rPr lang="en-US" altLang="ko-KR" dirty="0"/>
              <a:t>)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=&gt; </a:t>
            </a:r>
            <a:r>
              <a:rPr lang="ko-KR" altLang="en-US" dirty="0">
                <a:sym typeface="Wingdings" panose="05000000000000000000" pitchFamily="2" charset="2"/>
              </a:rPr>
              <a:t>그래서 복사본 리스트를 만들어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확인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 버튼을 눌렀을 땐 복사본을 원본에 반영하고 </a:t>
            </a:r>
            <a:r>
              <a:rPr lang="en-US" altLang="ko-KR" dirty="0">
                <a:sym typeface="Wingdings" panose="05000000000000000000" pitchFamily="2" charset="2"/>
              </a:rPr>
              <a:t> “</a:t>
            </a:r>
            <a:r>
              <a:rPr lang="ko-KR" altLang="en-US" dirty="0">
                <a:sym typeface="Wingdings" panose="05000000000000000000" pitchFamily="2" charset="2"/>
              </a:rPr>
              <a:t>닫기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버튼을 눌렀을 땐 복사본을 반영하지 않고 원본을 그대로 유지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7030A0"/>
                </a:solidFill>
                <a:sym typeface="Wingdings" panose="05000000000000000000" pitchFamily="2" charset="2"/>
              </a:rPr>
              <a:t>※</a:t>
            </a:r>
            <a:r>
              <a:rPr lang="ko-KR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사용자가 실수로 바꿨다가 닫기 버튼 눌렀을 때 진짜 데이터가 망가지지 않도록</a:t>
            </a:r>
            <a:endParaRPr lang="en-US" altLang="ko-KR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하기 위해 사용 </a:t>
            </a:r>
            <a:endParaRPr lang="en-US" altLang="ko-KR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BC58310-A916-21A9-E25C-75C8DBF6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526" y="3964969"/>
            <a:ext cx="2839215" cy="54275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5EFDA74-FAFA-064C-2094-F0C66921A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305" y="3952998"/>
            <a:ext cx="2867769" cy="54815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4DE8E3E-B15A-C4FF-89E0-C748664B79AA}"/>
              </a:ext>
            </a:extLst>
          </p:cNvPr>
          <p:cNvSpPr txBox="1"/>
          <p:nvPr/>
        </p:nvSpPr>
        <p:spPr>
          <a:xfrm>
            <a:off x="4443856" y="3186674"/>
            <a:ext cx="4304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설정 시 </a:t>
            </a:r>
            <a:r>
              <a:rPr lang="en-US" altLang="ko-KR" dirty="0"/>
              <a:t>-&gt;</a:t>
            </a:r>
          </a:p>
          <a:p>
            <a:r>
              <a:rPr lang="en-US" altLang="ko-KR" dirty="0"/>
              <a:t>     </a:t>
            </a:r>
            <a:r>
              <a:rPr lang="ko-KR" altLang="en-US" dirty="0"/>
              <a:t>메인 화면에서 해당 할 일 에 표시됨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8F733A-9B8F-F5ED-362F-0A33002F23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6015" y="5877976"/>
            <a:ext cx="5620039" cy="124466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B882C22-036B-29F5-AF4D-C73731A5FB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6015" y="7118228"/>
            <a:ext cx="5620039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0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7A19A-FC47-864E-C917-585871EB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4DD45D-1D67-CDBC-1F7B-0162B330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8289-C1CD-2957-CCB9-8B99ED82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34CF2E-189C-E530-5791-67A9E1993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074B5E-5F2B-B117-D5FF-C63E30F52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D209EBB-F141-1BA8-8817-13BE2AEAA7AC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180703C-6F4F-F22E-8C65-0813D5F5E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C337B0E-B217-6A01-F39D-DC97D37D182B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6D7058A-54AF-EEF5-8A0F-113A66FCD5DA}"/>
              </a:ext>
            </a:extLst>
          </p:cNvPr>
          <p:cNvSpPr txBox="1"/>
          <p:nvPr/>
        </p:nvSpPr>
        <p:spPr>
          <a:xfrm>
            <a:off x="625577" y="776407"/>
            <a:ext cx="16461186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전체 삭제 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E78F88-8381-BAF0-543C-F55FCAE8AF91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DD9EB5-86FC-B74C-F875-84390E5E59DD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3FA27-FCF7-4C7B-A274-84D499D33374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318B20-D4C4-A0E8-B3F5-0A9D3814B4BB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9B140-D588-4D0D-6E76-458BCF0F59CF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EE508-A232-1A0D-8801-28F885C11BA2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67B17-69DB-3AC6-4012-0F29D7674CD0}"/>
              </a:ext>
            </a:extLst>
          </p:cNvPr>
          <p:cNvSpPr txBox="1"/>
          <p:nvPr/>
        </p:nvSpPr>
        <p:spPr>
          <a:xfrm>
            <a:off x="1138245" y="3188431"/>
            <a:ext cx="3083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메뉴에서 전체 삭제 클릭 </a:t>
            </a:r>
            <a:endParaRPr lang="en-US" altLang="ko-KR" dirty="0"/>
          </a:p>
          <a:p>
            <a:r>
              <a:rPr lang="en-US" altLang="ko-KR" dirty="0"/>
              <a:t>          (</a:t>
            </a:r>
            <a:r>
              <a:rPr lang="ko-KR" altLang="en-US" dirty="0"/>
              <a:t>경고창이  나타남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3B8DB-61E1-2AB2-198A-8D17BDC4971E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94BA8-71DE-FC88-42BC-D378CE7A0F3C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8B5F2-31D1-1F5D-0EF7-819D03159D4C}"/>
              </a:ext>
            </a:extLst>
          </p:cNvPr>
          <p:cNvSpPr txBox="1"/>
          <p:nvPr/>
        </p:nvSpPr>
        <p:spPr>
          <a:xfrm>
            <a:off x="7999153" y="3353199"/>
            <a:ext cx="8841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</a:rPr>
              <a:t>setState</a:t>
            </a:r>
            <a:r>
              <a:rPr lang="en-US" altLang="ko-KR" dirty="0">
                <a:solidFill>
                  <a:srgbClr val="C00000"/>
                </a:solidFill>
              </a:rPr>
              <a:t>(() { </a:t>
            </a:r>
            <a:r>
              <a:rPr lang="en-US" altLang="ko-KR" dirty="0" err="1">
                <a:solidFill>
                  <a:srgbClr val="C00000"/>
                </a:solidFill>
              </a:rPr>
              <a:t>tasks.clear</a:t>
            </a:r>
            <a:r>
              <a:rPr lang="en-US" altLang="ko-KR" dirty="0">
                <a:solidFill>
                  <a:srgbClr val="C00000"/>
                </a:solidFill>
              </a:rPr>
              <a:t>();}); -&gt;</a:t>
            </a:r>
            <a:r>
              <a:rPr lang="en-US" altLang="ko-KR" dirty="0"/>
              <a:t> </a:t>
            </a:r>
            <a:r>
              <a:rPr lang="ko-KR" altLang="en-US" dirty="0"/>
              <a:t>현재 할 일을 한 번에 지운 후 즉시 화면 갱신해주는 메서드</a:t>
            </a:r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_</a:t>
            </a:r>
            <a:r>
              <a:rPr lang="en-US" altLang="ko-KR" dirty="0" err="1">
                <a:solidFill>
                  <a:srgbClr val="C00000"/>
                </a:solidFill>
              </a:rPr>
              <a:t>saveTasks</a:t>
            </a:r>
            <a:r>
              <a:rPr lang="en-US" altLang="ko-KR" dirty="0">
                <a:solidFill>
                  <a:srgbClr val="C00000"/>
                </a:solidFill>
              </a:rPr>
              <a:t>(); -&gt;</a:t>
            </a:r>
            <a:r>
              <a:rPr lang="en-US" altLang="ko-KR" dirty="0"/>
              <a:t> </a:t>
            </a:r>
            <a:r>
              <a:rPr lang="ko-KR" altLang="en-US" dirty="0"/>
              <a:t>위에서 삭제한 결과를 영구 저장소에 반영</a:t>
            </a:r>
            <a:r>
              <a:rPr lang="en-US" altLang="ko-KR" dirty="0"/>
              <a:t>(</a:t>
            </a:r>
            <a:r>
              <a:rPr lang="ko-KR" altLang="en-US" dirty="0"/>
              <a:t>앱을 껐다 켜도 복구</a:t>
            </a:r>
            <a:r>
              <a:rPr lang="en-US" altLang="ko-KR" dirty="0"/>
              <a:t>x)</a:t>
            </a:r>
            <a:r>
              <a:rPr lang="ko-KR" altLang="en-US" dirty="0"/>
              <a:t>해주는 </a:t>
            </a:r>
            <a:r>
              <a:rPr lang="en-US" altLang="ko-KR" dirty="0"/>
              <a:t>	           </a:t>
            </a:r>
            <a:r>
              <a:rPr lang="ko-KR" altLang="en-US" dirty="0"/>
              <a:t>메서드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4850EC-A065-2867-0702-D4AB1F295CE9}"/>
              </a:ext>
            </a:extLst>
          </p:cNvPr>
          <p:cNvSpPr txBox="1"/>
          <p:nvPr/>
        </p:nvSpPr>
        <p:spPr>
          <a:xfrm>
            <a:off x="4116314" y="3303488"/>
            <a:ext cx="4304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삭제 버튼 누를 시 </a:t>
            </a:r>
            <a:r>
              <a:rPr lang="en-US" altLang="ko-KR" dirty="0"/>
              <a:t>-&gt; </a:t>
            </a:r>
            <a:r>
              <a:rPr lang="ko-KR" altLang="en-US" dirty="0"/>
              <a:t>전체 할 일 삭제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63BA9C-EA5E-B4B7-2361-FD7CCBFEB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71" y="3951984"/>
            <a:ext cx="2872843" cy="55473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E2E72D-B459-1FA5-F601-D2D38B8CA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138" y="3946770"/>
            <a:ext cx="2771191" cy="55355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6CE657-A55F-FE1F-B351-9294275AAF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296" y="4326240"/>
            <a:ext cx="5721615" cy="50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6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A371A-8068-DCF1-85ED-B8D77168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BF1EF2-B30D-19BA-89E3-6DCFC6A12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8937FC-ECE3-254E-14F2-52F411BF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162374-AB1D-1005-5ED8-9A71B899B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0DEE6A-515E-757F-E161-887225EB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AD9DAE4-BD49-B94C-44D9-5DE761A817FE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E2116BE-A9F0-9906-8029-3BBE858A8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425" y="7554047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BD20348-69FD-ACB9-7240-E97352EB006B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7083334-FDAB-E7AB-BB66-31F3A57876BB}"/>
              </a:ext>
            </a:extLst>
          </p:cNvPr>
          <p:cNvSpPr txBox="1"/>
          <p:nvPr/>
        </p:nvSpPr>
        <p:spPr>
          <a:xfrm>
            <a:off x="-228600" y="845166"/>
            <a:ext cx="16461186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문제점 및 미완성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BB3D1-04D6-EA91-476C-54B40CA8EB4B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C8E06-A932-6076-A493-A08176C662E5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E35C86-A49F-C0D5-CB6A-5C6B292436B1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D831F-38DD-9243-F53F-E87DB8710A4D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654F5C-105B-85FE-9DEE-1873FA342B53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553AD-8457-A233-CC0F-C635E82712A0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3106D-4D09-AD9C-568C-487A14CEA30D}"/>
              </a:ext>
            </a:extLst>
          </p:cNvPr>
          <p:cNvSpPr txBox="1"/>
          <p:nvPr/>
        </p:nvSpPr>
        <p:spPr>
          <a:xfrm>
            <a:off x="990600" y="2931208"/>
            <a:ext cx="1546225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/>
              <a:t>※</a:t>
            </a:r>
            <a:r>
              <a:rPr lang="ko-KR" altLang="en-US" sz="4000" b="1" dirty="0"/>
              <a:t>원래 구현 하려 했던 알림 기능</a:t>
            </a:r>
            <a:r>
              <a:rPr lang="en-US" altLang="ko-KR" sz="4000" b="1" dirty="0"/>
              <a:t>:                              </a:t>
            </a:r>
          </a:p>
          <a:p>
            <a:r>
              <a:rPr lang="en-US" altLang="ko-KR" sz="3200" dirty="0"/>
              <a:t>1.</a:t>
            </a:r>
            <a:r>
              <a:rPr lang="ko-KR" altLang="en-US" sz="3200" dirty="0"/>
              <a:t>화면이 꺼져 있을 때</a:t>
            </a:r>
            <a:r>
              <a:rPr lang="en-US" altLang="ko-KR" sz="3200" dirty="0"/>
              <a:t>: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해당 알림 시간이 되면 휴대폰 진동이 울림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휴대폰 화면이 </a:t>
            </a:r>
            <a:r>
              <a:rPr lang="ko-KR" altLang="en-US" sz="2000" dirty="0" err="1"/>
              <a:t>켜짐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알림 창이 화면에 뜸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상태바에 알림 아이콘 표시</a:t>
            </a:r>
            <a:r>
              <a:rPr lang="en-US" altLang="ko-KR" sz="2000" dirty="0"/>
              <a:t>(</a:t>
            </a:r>
            <a:r>
              <a:rPr lang="ko-KR" altLang="en-US" sz="2000" dirty="0"/>
              <a:t>사용자가 클릭하면 앱으로 이동</a:t>
            </a:r>
            <a:r>
              <a:rPr lang="en-US" altLang="ko-KR" sz="2000" dirty="0"/>
              <a:t>)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3200" dirty="0"/>
              <a:t>2.</a:t>
            </a:r>
            <a:r>
              <a:rPr lang="ko-KR" altLang="en-US" sz="3200" dirty="0"/>
              <a:t>백그라운드 상태일 때</a:t>
            </a:r>
            <a:r>
              <a:rPr lang="en-US" altLang="ko-KR" sz="3200" dirty="0"/>
              <a:t>(</a:t>
            </a:r>
            <a:r>
              <a:rPr lang="ko-KR" altLang="en-US" sz="3200" dirty="0"/>
              <a:t>다른 앱을 사용 중 일 때</a:t>
            </a:r>
            <a:r>
              <a:rPr lang="en-US" altLang="ko-KR" sz="3200" dirty="0"/>
              <a:t>):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해당 알림 시간이 되면 휴대폰 진동이 울림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알림 창이 화면에 뜸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상태바에 알림 아이콘 표시</a:t>
            </a:r>
            <a:r>
              <a:rPr lang="en-US" altLang="ko-KR" sz="2000" dirty="0"/>
              <a:t>(</a:t>
            </a:r>
            <a:r>
              <a:rPr lang="ko-KR" altLang="en-US" sz="2000" dirty="0"/>
              <a:t>사용자가 클릭하면 앱으로 이동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04A37-C9FD-AC0E-B322-2E8413A62ED9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9D951-08C2-C1B6-7001-F639F181A56C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01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984A4-084B-15E5-D8F7-F0025A43E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44A77C-8963-6042-0E98-F685B9E9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EF3E20-BB50-0E94-3240-7377B3159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83A953-13B8-77F4-C135-9483B9033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8DE07E-4525-218E-B8EF-4F7286D70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3C3ABC3-6707-6E92-57F4-A6A5702A4302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BB7383B-8764-EEE0-0794-5C17D75C2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425" y="7554047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AA8B88-46E2-D5DB-880F-40EA81518268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2C0E812-9334-DB8A-B474-F57C59B533CE}"/>
              </a:ext>
            </a:extLst>
          </p:cNvPr>
          <p:cNvSpPr txBox="1"/>
          <p:nvPr/>
        </p:nvSpPr>
        <p:spPr>
          <a:xfrm>
            <a:off x="-228600" y="845166"/>
            <a:ext cx="16461186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문제점 및 미완성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B6FC5-9224-47CA-1514-D6A60411BB13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2ED1C8-4ECC-524E-AD6B-1E2A737BD003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C93F9-3633-0704-B6FA-BCF1BA146622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1C5A3F-2FAE-F7A3-8C5F-7CA6A2E7F884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196E6-CB95-EC27-DE2A-C87F5EC445E6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F0F45F-4140-8848-B5DE-6E5F2E6EF7FC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5682-F2D6-3552-880A-F5AE6C9F9EBA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D8D97-8258-23C6-2AE6-0F37A9B718A1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03B7A9-8D6E-19C3-A6F7-2FFD6E40FB59}"/>
              </a:ext>
            </a:extLst>
          </p:cNvPr>
          <p:cNvSpPr txBox="1"/>
          <p:nvPr/>
        </p:nvSpPr>
        <p:spPr>
          <a:xfrm>
            <a:off x="1295400" y="2933700"/>
            <a:ext cx="156591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※</a:t>
            </a:r>
            <a:r>
              <a:rPr lang="ko-KR" altLang="en-US" sz="4000" b="1" dirty="0"/>
              <a:t>구현한 기능</a:t>
            </a:r>
            <a:r>
              <a:rPr lang="en-US" altLang="ko-KR" sz="2000" b="1" dirty="0"/>
              <a:t>:</a:t>
            </a:r>
          </a:p>
          <a:p>
            <a:r>
              <a:rPr lang="en-US" altLang="ko-KR" sz="2800" dirty="0"/>
              <a:t>1. Flutter</a:t>
            </a:r>
            <a:r>
              <a:rPr lang="ko-KR" altLang="en-US" sz="2800" dirty="0"/>
              <a:t>에서 </a:t>
            </a:r>
            <a:r>
              <a:rPr lang="en-US" altLang="ko-KR" sz="2800" dirty="0" err="1"/>
              <a:t>flutter_local_notifications</a:t>
            </a:r>
            <a:r>
              <a:rPr lang="en-US" altLang="ko-KR" sz="2800" dirty="0"/>
              <a:t> </a:t>
            </a:r>
            <a:r>
              <a:rPr lang="ko-KR" altLang="en-US" sz="2800" dirty="0"/>
              <a:t>패키지 활용 </a:t>
            </a:r>
            <a:endParaRPr lang="en-US" altLang="ko-KR" sz="2800" dirty="0"/>
          </a:p>
          <a:p>
            <a:r>
              <a:rPr lang="en-US" altLang="ko-KR" sz="2800" dirty="0"/>
              <a:t>    -&gt; </a:t>
            </a:r>
            <a:r>
              <a:rPr lang="ko-KR" altLang="en-US" sz="2800" dirty="0"/>
              <a:t>알림을 예약하거나 즉시 울리는 기능 담당</a:t>
            </a:r>
            <a:endParaRPr lang="en-US" altLang="ko-KR" sz="2800" dirty="0"/>
          </a:p>
          <a:p>
            <a:r>
              <a:rPr lang="en-US" altLang="ko-KR" sz="2800" dirty="0"/>
              <a:t>2. Android Native(</a:t>
            </a:r>
            <a:r>
              <a:rPr lang="en-US" altLang="ko-KR" sz="2800" dirty="0" err="1"/>
              <a:t>AlarmManager,BroadcastReceiver</a:t>
            </a:r>
            <a:r>
              <a:rPr lang="en-US" altLang="ko-KR" sz="2800" dirty="0"/>
              <a:t>) </a:t>
            </a:r>
            <a:r>
              <a:rPr lang="ko-KR" altLang="en-US" sz="2800" dirty="0"/>
              <a:t>연동</a:t>
            </a:r>
            <a:endParaRPr lang="en-US" altLang="ko-KR" sz="2800" dirty="0"/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 </a:t>
            </a:r>
            <a:r>
              <a:rPr lang="en-US" altLang="ko-KR" sz="2800" dirty="0"/>
              <a:t>-&gt; Flutter</a:t>
            </a:r>
            <a:r>
              <a:rPr lang="ko-KR" altLang="en-US" sz="2800" dirty="0"/>
              <a:t>에서 처리할 수 없는 화면 꺼짐 상태나 백그라운드 알림을 구현하기위해 사용</a:t>
            </a:r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en-US" altLang="ko-KR" sz="2800" dirty="0" err="1"/>
              <a:t>MethodChannel</a:t>
            </a:r>
            <a:r>
              <a:rPr lang="ko-KR" altLang="en-US" sz="2800" dirty="0"/>
              <a:t>로 </a:t>
            </a:r>
            <a:r>
              <a:rPr lang="en-US" altLang="ko-KR" sz="2800" dirty="0"/>
              <a:t>Flutter -&gt; Android </a:t>
            </a:r>
            <a:r>
              <a:rPr lang="ko-KR" altLang="en-US" sz="2800" dirty="0"/>
              <a:t>호출 구현</a:t>
            </a:r>
            <a:endParaRPr lang="en-US" altLang="ko-KR" sz="2800" dirty="0"/>
          </a:p>
          <a:p>
            <a:r>
              <a:rPr lang="en-US" altLang="ko-KR" sz="2800" dirty="0"/>
              <a:t>   -&gt; Flutter</a:t>
            </a:r>
            <a:r>
              <a:rPr lang="ko-KR" altLang="en-US" sz="2800" dirty="0"/>
              <a:t>에서 </a:t>
            </a:r>
            <a:r>
              <a:rPr lang="en-US" altLang="ko-KR" sz="2800" dirty="0"/>
              <a:t>native </a:t>
            </a:r>
            <a:r>
              <a:rPr lang="ko-KR" altLang="en-US" sz="2800" dirty="0"/>
              <a:t>기능을 호출할 수 있도록 사용</a:t>
            </a:r>
            <a:endParaRPr lang="en-US" altLang="ko-KR" sz="28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알림 클릭 시 팝업 창 띄우는 </a:t>
            </a:r>
            <a:r>
              <a:rPr lang="en-US" altLang="ko-KR" sz="2800" dirty="0"/>
              <a:t>UI </a:t>
            </a:r>
            <a:r>
              <a:rPr lang="ko-KR" altLang="en-US" sz="2800" dirty="0"/>
              <a:t>구현 완료</a:t>
            </a:r>
            <a:endParaRPr lang="en-US" altLang="ko-KR" sz="2800" dirty="0"/>
          </a:p>
          <a:p>
            <a:r>
              <a:rPr lang="en-US" altLang="ko-KR" sz="2800" dirty="0"/>
              <a:t>   -&gt; </a:t>
            </a:r>
            <a:r>
              <a:rPr lang="ko-KR" altLang="en-US" sz="2800" dirty="0"/>
              <a:t>알림 내용을 보여주는 팝업 구현</a:t>
            </a:r>
            <a:endParaRPr lang="en-US" altLang="ko-KR" sz="2800" dirty="0"/>
          </a:p>
          <a:p>
            <a:r>
              <a:rPr lang="en-US" altLang="ko-KR" sz="2800" dirty="0"/>
              <a:t>5. </a:t>
            </a:r>
            <a:r>
              <a:rPr lang="en-US" altLang="ko-KR" sz="2800" dirty="0" err="1"/>
              <a:t>SharedPreferences</a:t>
            </a:r>
            <a:r>
              <a:rPr lang="ko-KR" altLang="en-US" sz="2800" dirty="0"/>
              <a:t>를 사용해 알림 재등록 구현</a:t>
            </a:r>
            <a:endParaRPr lang="en-US" altLang="ko-KR" sz="2800" dirty="0"/>
          </a:p>
          <a:p>
            <a:r>
              <a:rPr lang="en-US" altLang="ko-KR" sz="2800" dirty="0"/>
              <a:t>   -&gt; </a:t>
            </a:r>
            <a:r>
              <a:rPr lang="ko-KR" altLang="en-US" sz="2800" dirty="0"/>
              <a:t>앱을 껐다 켜도 이전 예약 알림 정보를 저장하고 불러와서 다시 예약 되도록 함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23058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0FD83-E60C-76AE-F9E3-306D20314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A01224-7F97-46B9-5E66-71483A87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837AD2-5028-3D1B-FB06-3F9542A3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0575F90-C7DC-8DC3-67CF-AA3231205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14A5916-F3C6-8A9B-480A-7C545603E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F33C959-C7F8-FD33-0A5E-922B2CD13456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28CC426-D496-F8E5-9B1D-288D6DFE5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425" y="7554047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A72057D-861D-14BA-64D5-8B8627FDCCA0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B59A216-97A9-DEF0-D934-F32C06EDF2AA}"/>
              </a:ext>
            </a:extLst>
          </p:cNvPr>
          <p:cNvSpPr txBox="1"/>
          <p:nvPr/>
        </p:nvSpPr>
        <p:spPr>
          <a:xfrm>
            <a:off x="-228600" y="845166"/>
            <a:ext cx="16461186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문제점 및 미완성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606BDF-5D52-6549-489A-CDAB90E82D28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85EE4E-C407-79B4-1777-FFCD1AE7205C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42CF2-203C-1BE1-6DC2-E0AA0515ABBD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49E03-3425-7B7D-8E2D-9FE244A360C1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F5000F-0A17-D60A-A20F-2837F3D5AD7F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8EA5E-CFE7-9E64-59DD-CB21430D8C03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0B677-0264-2AA6-757C-A0B015AED4FD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307E0-B243-0692-C458-88374356ABB7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C0EC25-F790-DF83-6800-BD7BDD331F35}"/>
              </a:ext>
            </a:extLst>
          </p:cNvPr>
          <p:cNvSpPr txBox="1"/>
          <p:nvPr/>
        </p:nvSpPr>
        <p:spPr>
          <a:xfrm>
            <a:off x="1295400" y="2933700"/>
            <a:ext cx="156591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※</a:t>
            </a:r>
            <a:r>
              <a:rPr lang="ko-KR" altLang="en-US" sz="4000" b="1" dirty="0"/>
              <a:t>문제점</a:t>
            </a:r>
            <a:r>
              <a:rPr lang="en-US" altLang="ko-KR" sz="4000" b="1" dirty="0"/>
              <a:t>:</a:t>
            </a:r>
            <a:endParaRPr lang="en-US" altLang="ko-KR" sz="2000" b="1" dirty="0"/>
          </a:p>
          <a:p>
            <a:r>
              <a:rPr lang="ko-KR" altLang="en-US" sz="2400" dirty="0"/>
              <a:t>현재 실제  안드로이드 기기로 알림 설정을 하면 설정이 되었다는 정보가 로그에 정상적으로 출력됨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하지만 실제로 설정한 알림 시간이 되어도 화면이 꺼진 상태</a:t>
            </a:r>
            <a:r>
              <a:rPr lang="en-US" altLang="ko-KR" sz="2400" dirty="0"/>
              <a:t> / </a:t>
            </a:r>
            <a:r>
              <a:rPr lang="ko-KR" altLang="en-US" sz="2400" dirty="0"/>
              <a:t>백그라운드 상태 모두 어떠한 반응이 일어나지 않음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-&gt; </a:t>
            </a:r>
            <a:r>
              <a:rPr lang="ko-KR" altLang="en-US" sz="2400" dirty="0"/>
              <a:t>코드 적인 에러 뿐만 아니라 사용자 권한 설정이 복잡하여 전반적으로 문제를 해결하지 못했음</a:t>
            </a:r>
            <a:r>
              <a:rPr lang="en-US" altLang="ko-KR" sz="2400" dirty="0"/>
              <a:t>.</a:t>
            </a:r>
          </a:p>
          <a:p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3D4A2-F9FF-5F5B-C87A-59E234C8639F}"/>
              </a:ext>
            </a:extLst>
          </p:cNvPr>
          <p:cNvSpPr txBox="1"/>
          <p:nvPr/>
        </p:nvSpPr>
        <p:spPr>
          <a:xfrm>
            <a:off x="1377950" y="5507379"/>
            <a:ext cx="15659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※</a:t>
            </a:r>
            <a:r>
              <a:rPr lang="ko-KR" altLang="en-US" sz="4000" b="1" dirty="0"/>
              <a:t>향후 계획</a:t>
            </a:r>
            <a:r>
              <a:rPr lang="en-US" altLang="ko-KR" sz="4000" b="1" dirty="0"/>
              <a:t>:</a:t>
            </a:r>
            <a:endParaRPr lang="en-US" altLang="ko-KR" sz="2000" dirty="0"/>
          </a:p>
          <a:p>
            <a:r>
              <a:rPr lang="ko-KR" altLang="en-US" sz="2400" dirty="0"/>
              <a:t>지속적으로 </a:t>
            </a:r>
            <a:r>
              <a:rPr lang="en-US" altLang="ko-KR" sz="2400" dirty="0"/>
              <a:t>LLM</a:t>
            </a:r>
            <a:r>
              <a:rPr lang="ko-KR" altLang="en-US" sz="2400" dirty="0"/>
              <a:t>을 적극 활용하여 현재 발생하고 있는 문제점을 해결하여 구현하려고 한 알림 기능을 완성시킬 것임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370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3DC-5F76-A9AA-F989-4EF89F00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96B8D6-7ED4-246D-78B9-798BDB69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3CDBA6-7115-2FCE-0F31-487F7AE7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3A10EC-423D-9121-6E06-ED0868A4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F4DC92-0551-B4BC-5AF3-544C61D56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80088B8-35AD-B3EB-859A-228E97C12D55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EB1F496-8323-C414-CBDC-661F47718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BBFB5D0-1B7C-B816-A409-73CB486EBD0A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FA98DF36-D035-F69F-88D5-13A7E59304F9}"/>
              </a:ext>
            </a:extLst>
          </p:cNvPr>
          <p:cNvSpPr txBox="1"/>
          <p:nvPr/>
        </p:nvSpPr>
        <p:spPr>
          <a:xfrm>
            <a:off x="1447800" y="863600"/>
            <a:ext cx="6540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C00F972F-075C-FA2A-B680-32972D88C74C}"/>
              </a:ext>
            </a:extLst>
          </p:cNvPr>
          <p:cNvSpPr txBox="1"/>
          <p:nvPr/>
        </p:nvSpPr>
        <p:spPr>
          <a:xfrm>
            <a:off x="1968500" y="2870200"/>
            <a:ext cx="6438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명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: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오늘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머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?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170E54B-5DDA-7CF8-84FB-7F1BF9904F1F}"/>
              </a:ext>
            </a:extLst>
          </p:cNvPr>
          <p:cNvSpPr txBox="1"/>
          <p:nvPr/>
        </p:nvSpPr>
        <p:spPr>
          <a:xfrm>
            <a:off x="1885950" y="4318000"/>
            <a:ext cx="14439900" cy="304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사용자가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하루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동안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해야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기록하고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,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있도록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하여</a:t>
            </a:r>
          </a:p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자기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관리와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생산성을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높이는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도움을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간단한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모바일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애플리케이션을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구현한다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948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2AC7D-D2DA-793A-DF41-AFF85D2C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890EF1-3EB7-5947-431E-C4B675A5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3909C6-12FD-856A-72D4-B1DDA4CA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BB00C5-5E1C-297D-C3BE-E55AFB493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F5334E-7D95-E101-07D4-CA6D0D63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F89A297-4FDA-C65B-176B-8A64CFAB10B0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74C499D-C04E-42F7-BE7D-E9E8C184F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4CA2425-E074-D2C6-9D1C-0902F1C53121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AC4AB63-7F69-A4FB-5EA8-AB7CFB092A62}"/>
              </a:ext>
            </a:extLst>
          </p:cNvPr>
          <p:cNvSpPr txBox="1"/>
          <p:nvPr/>
        </p:nvSpPr>
        <p:spPr>
          <a:xfrm>
            <a:off x="1492250" y="952500"/>
            <a:ext cx="5016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72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C6F23-A269-84A4-59E4-9CEDE79838CF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07E25-9F8D-2A13-9702-CDE5F34FDDD3}"/>
              </a:ext>
            </a:extLst>
          </p:cNvPr>
          <p:cNvSpPr txBox="1"/>
          <p:nvPr/>
        </p:nvSpPr>
        <p:spPr>
          <a:xfrm>
            <a:off x="2051050" y="41148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87B22-2749-947D-BD84-9F60D76D8553}"/>
              </a:ext>
            </a:extLst>
          </p:cNvPr>
          <p:cNvSpPr txBox="1"/>
          <p:nvPr/>
        </p:nvSpPr>
        <p:spPr>
          <a:xfrm>
            <a:off x="2051050" y="53213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(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체크박스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32A9D-3A4D-B9CB-92AD-362530E4DF23}"/>
              </a:ext>
            </a:extLst>
          </p:cNvPr>
          <p:cNvSpPr txBox="1"/>
          <p:nvPr/>
        </p:nvSpPr>
        <p:spPr>
          <a:xfrm>
            <a:off x="2051050" y="6438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실시간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UI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반영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86A43-ECC5-4C00-27F1-457C3335BCC9}"/>
              </a:ext>
            </a:extLst>
          </p:cNvPr>
          <p:cNvSpPr txBox="1"/>
          <p:nvPr/>
        </p:nvSpPr>
        <p:spPr>
          <a:xfrm>
            <a:off x="2051050" y="76581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날짜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37853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618C1-079D-55E1-957D-49A65E62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9D01B9-45CC-5A2C-5BCE-2FCF1A2E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015795A-1939-8700-5DF4-C9EAF8FF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3384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450DFA-8DCC-6EDD-BC32-170D5C482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CD4669-1E8A-2423-B337-4B43CED8A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56BC3E9-6911-14FA-A910-735018AC2963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05D1975-862B-3F08-03B1-C718676DF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500DB8B-A451-6BB1-C514-14035C0CF3F2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1AA7EE6-6BE2-A14D-64F7-26BF6C479CA4}"/>
              </a:ext>
            </a:extLst>
          </p:cNvPr>
          <p:cNvSpPr txBox="1"/>
          <p:nvPr/>
        </p:nvSpPr>
        <p:spPr>
          <a:xfrm>
            <a:off x="1492250" y="952500"/>
            <a:ext cx="76517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기능</a:t>
            </a:r>
            <a:r>
              <a:rPr lang="en-US" altLang="ko-KR" sz="7200" b="0" i="0" u="none" strike="noStrike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b="0" i="0" u="none" strike="noStrike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ko-KR" altLang="en-US" sz="7200" b="0" i="0" u="none" strike="noStrike" dirty="0">
                <a:solidFill>
                  <a:srgbClr val="A0C0C7"/>
                </a:solidFill>
                <a:ea typeface="Hakgyoansim Jiugae R"/>
              </a:rPr>
              <a:t> </a:t>
            </a:r>
            <a:r>
              <a:rPr lang="en-US" altLang="ko-KR" sz="7200" b="0" i="0" u="none" strike="noStrike" dirty="0">
                <a:solidFill>
                  <a:srgbClr val="A0C0C7"/>
                </a:solidFill>
                <a:ea typeface="Hakgyoansim Jiugae R"/>
              </a:rPr>
              <a:t>1)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7D781-8488-7AC1-C136-B68A5DD0F2C8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5A281-5549-089B-5B18-DD6B862CE914}"/>
              </a:ext>
            </a:extLst>
          </p:cNvPr>
          <p:cNvSpPr txBox="1"/>
          <p:nvPr/>
        </p:nvSpPr>
        <p:spPr>
          <a:xfrm>
            <a:off x="2051050" y="41148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FCCB1-45B4-073B-2977-0FBD0B1BEF30}"/>
              </a:ext>
            </a:extLst>
          </p:cNvPr>
          <p:cNvSpPr txBox="1"/>
          <p:nvPr/>
        </p:nvSpPr>
        <p:spPr>
          <a:xfrm>
            <a:off x="9247886" y="53213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(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체크박스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CD799-3CCE-B74C-BBFD-A0CED6449647}"/>
              </a:ext>
            </a:extLst>
          </p:cNvPr>
          <p:cNvSpPr txBox="1"/>
          <p:nvPr/>
        </p:nvSpPr>
        <p:spPr>
          <a:xfrm>
            <a:off x="2051050" y="6438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실시간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UI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반영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031AD-700F-94DC-9AC8-2315F11A1FDA}"/>
              </a:ext>
            </a:extLst>
          </p:cNvPr>
          <p:cNvSpPr txBox="1"/>
          <p:nvPr/>
        </p:nvSpPr>
        <p:spPr>
          <a:xfrm>
            <a:off x="2051050" y="76581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날짜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표시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0FB94-334C-D076-F91E-8AA9883A6906}"/>
              </a:ext>
            </a:extLst>
          </p:cNvPr>
          <p:cNvSpPr txBox="1"/>
          <p:nvPr/>
        </p:nvSpPr>
        <p:spPr>
          <a:xfrm>
            <a:off x="9272270" y="30734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altLang="en-US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상세보기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548BB-A4E2-8D58-470F-5BF5F0DC6040}"/>
              </a:ext>
            </a:extLst>
          </p:cNvPr>
          <p:cNvSpPr txBox="1"/>
          <p:nvPr/>
        </p:nvSpPr>
        <p:spPr>
          <a:xfrm>
            <a:off x="9247886" y="4166489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altLang="en-US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시간 표시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144C4-0BAB-7A56-9B9B-0F834B964970}"/>
              </a:ext>
            </a:extLst>
          </p:cNvPr>
          <p:cNvSpPr txBox="1"/>
          <p:nvPr/>
        </p:nvSpPr>
        <p:spPr>
          <a:xfrm>
            <a:off x="2057146" y="5251704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altLang="en-US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수정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EDAA0-576D-E1C6-2398-F210641EFCA2}"/>
              </a:ext>
            </a:extLst>
          </p:cNvPr>
          <p:cNvSpPr txBox="1"/>
          <p:nvPr/>
        </p:nvSpPr>
        <p:spPr>
          <a:xfrm>
            <a:off x="9272270" y="6462014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중요한 일정 설정</a:t>
            </a:r>
            <a:endParaRPr lang="en-US" sz="48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F8E0A3-56B9-4AD4-4B52-4F577E5B9DC4}"/>
              </a:ext>
            </a:extLst>
          </p:cNvPr>
          <p:cNvSpPr txBox="1"/>
          <p:nvPr/>
        </p:nvSpPr>
        <p:spPr>
          <a:xfrm>
            <a:off x="9272270" y="7620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</a:t>
            </a:r>
            <a:r>
              <a:rPr lang="en-US" altLang="ko-KR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 </a:t>
            </a:r>
            <a:r>
              <a:rPr lang="ko-KR" altLang="en-US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전체 삭제</a:t>
            </a:r>
            <a:endParaRPr lang="en-US" sz="48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95CDBB-B976-8B00-514B-53BA1FDCEB89}"/>
              </a:ext>
            </a:extLst>
          </p:cNvPr>
          <p:cNvSpPr txBox="1"/>
          <p:nvPr/>
        </p:nvSpPr>
        <p:spPr>
          <a:xfrm>
            <a:off x="2051050" y="8699500"/>
            <a:ext cx="1067435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알림 설정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중요한 일정으로 설정한 일만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90019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0740A-EAA1-C0F0-17C8-B240B08A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C67083-806F-0556-D8BC-2F4142AD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143409-89D1-AB81-5400-C49E33E8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A817D8-165A-4206-B249-26111850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A469B6-EAAE-FE4B-44E8-5EBA303D8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3B20581-1B9F-669E-6E10-1867E812A1A8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25C6CB-54B7-B90E-ADBD-DD5113F3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4A991D5-FF5B-BA61-F8E8-3EFBA34A01C9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0513800-EF6E-F629-8C70-5CEC61631B37}"/>
              </a:ext>
            </a:extLst>
          </p:cNvPr>
          <p:cNvSpPr txBox="1"/>
          <p:nvPr/>
        </p:nvSpPr>
        <p:spPr>
          <a:xfrm>
            <a:off x="1041400" y="812800"/>
            <a:ext cx="5791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CAED8824-147E-E9F8-471F-8F71A840FA9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3200400" y="3225800"/>
            <a:ext cx="1117600" cy="508000"/>
          </a:xfrm>
          <a:prstGeom prst="rect">
            <a:avLst/>
          </a:prstGeom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5E8070C4-64B7-1B3D-6DC3-269015313A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4127500" y="4076700"/>
            <a:ext cx="1117600" cy="50800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2E55AD72-E97C-D8A1-A8BE-7E72EDF7A36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5156200" y="5054600"/>
            <a:ext cx="2146300" cy="508000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6F7D603A-F89E-0C28-25E3-D154FB04E8D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7175500" y="6032500"/>
            <a:ext cx="1117600" cy="508000"/>
          </a:xfrm>
          <a:prstGeom prst="rect">
            <a:avLst/>
          </a:prstGeom>
        </p:spPr>
      </p:pic>
      <p:pic>
        <p:nvPicPr>
          <p:cNvPr id="43" name="Picture 13">
            <a:extLst>
              <a:ext uri="{FF2B5EF4-FFF2-40B4-BE49-F238E27FC236}">
                <a16:creationId xmlns:a16="http://schemas.microsoft.com/office/drawing/2014/main" id="{05FF301F-3DC8-CA02-DF4E-E66C4A0393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9321800" y="8051800"/>
            <a:ext cx="1117600" cy="508000"/>
          </a:xfrm>
          <a:prstGeom prst="rect">
            <a:avLst/>
          </a:prstGeom>
        </p:spPr>
      </p:pic>
      <p:pic>
        <p:nvPicPr>
          <p:cNvPr id="44" name="Picture 14">
            <a:extLst>
              <a:ext uri="{FF2B5EF4-FFF2-40B4-BE49-F238E27FC236}">
                <a16:creationId xmlns:a16="http://schemas.microsoft.com/office/drawing/2014/main" id="{55398158-C47B-44E3-1E4D-B2B54B1441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293100" y="6972300"/>
            <a:ext cx="1117600" cy="508000"/>
          </a:xfrm>
          <a:prstGeom prst="rect">
            <a:avLst/>
          </a:prstGeom>
        </p:spPr>
      </p:pic>
      <p:sp>
        <p:nvSpPr>
          <p:cNvPr id="45" name="TextBox 15">
            <a:extLst>
              <a:ext uri="{FF2B5EF4-FFF2-40B4-BE49-F238E27FC236}">
                <a16:creationId xmlns:a16="http://schemas.microsoft.com/office/drawing/2014/main" id="{25F22F15-2840-C970-AE6B-C1D0A10D64A6}"/>
              </a:ext>
            </a:extLst>
          </p:cNvPr>
          <p:cNvSpPr txBox="1"/>
          <p:nvPr/>
        </p:nvSpPr>
        <p:spPr>
          <a:xfrm>
            <a:off x="1231900" y="326390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아이디어</a:t>
            </a:r>
            <a:r>
              <a:rPr lang="en-US" sz="1600" b="0" i="0" u="none" strike="noStrike" dirty="0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구체화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EC70C109-A9A4-435C-F06B-44B6E5DD6B52}"/>
              </a:ext>
            </a:extLst>
          </p:cNvPr>
          <p:cNvSpPr txBox="1"/>
          <p:nvPr/>
        </p:nvSpPr>
        <p:spPr>
          <a:xfrm>
            <a:off x="1231900" y="41529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프로젝트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생성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화면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구조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설계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8755D4D3-37AC-118F-CB27-023D3A2970EB}"/>
              </a:ext>
            </a:extLst>
          </p:cNvPr>
          <p:cNvSpPr txBox="1"/>
          <p:nvPr/>
        </p:nvSpPr>
        <p:spPr>
          <a:xfrm>
            <a:off x="1231900" y="5130800"/>
            <a:ext cx="1498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일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추가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삭제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체크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구현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20AECEE-83B8-9533-71E9-9BBB02D9AD44}"/>
              </a:ext>
            </a:extLst>
          </p:cNvPr>
          <p:cNvSpPr txBox="1"/>
          <p:nvPr/>
        </p:nvSpPr>
        <p:spPr>
          <a:xfrm>
            <a:off x="1231900" y="6108700"/>
            <a:ext cx="1130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디자인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개선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UI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FD455E4F-D44B-8197-367E-D6EA714C2406}"/>
              </a:ext>
            </a:extLst>
          </p:cNvPr>
          <p:cNvSpPr txBox="1"/>
          <p:nvPr/>
        </p:nvSpPr>
        <p:spPr>
          <a:xfrm>
            <a:off x="1231900" y="70866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테스트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자료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제작</a:t>
            </a: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8D0F189F-8671-E249-8463-E12A72940F1F}"/>
              </a:ext>
            </a:extLst>
          </p:cNvPr>
          <p:cNvSpPr txBox="1"/>
          <p:nvPr/>
        </p:nvSpPr>
        <p:spPr>
          <a:xfrm>
            <a:off x="1231900" y="8064500"/>
            <a:ext cx="1092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최종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9C1E6D2F-0605-8E29-E2E3-2592CA345C1B}"/>
              </a:ext>
            </a:extLst>
          </p:cNvPr>
          <p:cNvSpPr txBox="1"/>
          <p:nvPr/>
        </p:nvSpPr>
        <p:spPr>
          <a:xfrm>
            <a:off x="30607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4/29</a:t>
            </a:r>
          </a:p>
        </p:txBody>
      </p:sp>
      <p:sp>
        <p:nvSpPr>
          <p:cNvPr id="52" name="TextBox 22">
            <a:extLst>
              <a:ext uri="{FF2B5EF4-FFF2-40B4-BE49-F238E27FC236}">
                <a16:creationId xmlns:a16="http://schemas.microsoft.com/office/drawing/2014/main" id="{A315C55E-D40C-F411-3FCE-D483D62994B5}"/>
              </a:ext>
            </a:extLst>
          </p:cNvPr>
          <p:cNvSpPr txBox="1"/>
          <p:nvPr/>
        </p:nvSpPr>
        <p:spPr>
          <a:xfrm>
            <a:off x="40005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5/6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E5AB9826-252E-B121-2676-A039539564B1}"/>
              </a:ext>
            </a:extLst>
          </p:cNvPr>
          <p:cNvSpPr txBox="1"/>
          <p:nvPr/>
        </p:nvSpPr>
        <p:spPr>
          <a:xfrm>
            <a:off x="4838700" y="9042400"/>
            <a:ext cx="635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5/13</a:t>
            </a:r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D75E36D4-C6D5-39A1-2DB4-CFE383853ED9}"/>
              </a:ext>
            </a:extLst>
          </p:cNvPr>
          <p:cNvSpPr txBox="1"/>
          <p:nvPr/>
        </p:nvSpPr>
        <p:spPr>
          <a:xfrm>
            <a:off x="59055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5/20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3E2833EC-3709-2BAE-92F9-CED9D8831702}"/>
              </a:ext>
            </a:extLst>
          </p:cNvPr>
          <p:cNvSpPr txBox="1"/>
          <p:nvPr/>
        </p:nvSpPr>
        <p:spPr>
          <a:xfrm>
            <a:off x="7023100" y="9042400"/>
            <a:ext cx="571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5/27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C4802940-20F4-1CFC-39D7-47535D7A9219}"/>
              </a:ext>
            </a:extLst>
          </p:cNvPr>
          <p:cNvSpPr txBox="1"/>
          <p:nvPr/>
        </p:nvSpPr>
        <p:spPr>
          <a:xfrm>
            <a:off x="8064500" y="9042400"/>
            <a:ext cx="444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6/3</a:t>
            </a: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F3C38E8E-D6F2-5EA1-6C08-7B17C5CD39BC}"/>
              </a:ext>
            </a:extLst>
          </p:cNvPr>
          <p:cNvSpPr txBox="1"/>
          <p:nvPr/>
        </p:nvSpPr>
        <p:spPr>
          <a:xfrm>
            <a:off x="8966200" y="9042400"/>
            <a:ext cx="647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6/10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392FE451-32A7-AD00-B1B4-867C3D3734EB}"/>
              </a:ext>
            </a:extLst>
          </p:cNvPr>
          <p:cNvSpPr txBox="1"/>
          <p:nvPr/>
        </p:nvSpPr>
        <p:spPr>
          <a:xfrm>
            <a:off x="100457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6/17</a:t>
            </a:r>
          </a:p>
        </p:txBody>
      </p:sp>
    </p:spTree>
    <p:extLst>
      <p:ext uri="{BB962C8B-B14F-4D97-AF65-F5344CB8AC3E}">
        <p14:creationId xmlns:p14="http://schemas.microsoft.com/office/powerpoint/2010/main" val="390460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E69E7-FC1A-6929-7EB5-D7FDB6C04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DB67B2-AD04-329A-D821-CF51DCF29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009116A-96D7-F1B2-9FC8-A65395E14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1" y="526044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B4FE8DC-4E2B-ABD0-0F43-FAC521F5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3EB0C5F-A3B4-E6D8-E992-18C01C3E0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671ED41-084D-6ABD-9B6C-C0EC5EFE55B2}"/>
              </a:ext>
            </a:extLst>
          </p:cNvPr>
          <p:cNvSpPr txBox="1"/>
          <p:nvPr/>
        </p:nvSpPr>
        <p:spPr>
          <a:xfrm rot="5400000">
            <a:off x="175641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A928C93-D47A-DFD2-AEF8-B87DE8784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B47CBB9-B6AF-18DD-4646-4CD9ED267619}"/>
              </a:ext>
            </a:extLst>
          </p:cNvPr>
          <p:cNvSpPr txBox="1"/>
          <p:nvPr/>
        </p:nvSpPr>
        <p:spPr>
          <a:xfrm>
            <a:off x="31877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04BCC67A-1E54-7FC0-EEA4-8A3B14D20D0E}"/>
              </a:ext>
            </a:extLst>
          </p:cNvPr>
          <p:cNvSpPr txBox="1"/>
          <p:nvPr/>
        </p:nvSpPr>
        <p:spPr>
          <a:xfrm>
            <a:off x="1676400" y="812800"/>
            <a:ext cx="9982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진행률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685A7D-67A8-727B-89DB-6456BB60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652" y="5963059"/>
            <a:ext cx="371357" cy="3713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A79B0C-CCF2-59DD-F222-9BBF297F6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504" y="6644560"/>
            <a:ext cx="316449" cy="316449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489889EE-C883-86F0-B4B1-E4CBF4F0F36A}"/>
              </a:ext>
            </a:extLst>
          </p:cNvPr>
          <p:cNvSpPr txBox="1"/>
          <p:nvPr/>
        </p:nvSpPr>
        <p:spPr>
          <a:xfrm>
            <a:off x="6076950" y="401202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2B6DF92-D4D6-E24A-DC79-01C66A85398B}"/>
              </a:ext>
            </a:extLst>
          </p:cNvPr>
          <p:cNvSpPr txBox="1"/>
          <p:nvPr/>
        </p:nvSpPr>
        <p:spPr>
          <a:xfrm>
            <a:off x="8102600" y="438785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1710069-9486-AE9A-57B2-8665C6764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319" y="6584323"/>
            <a:ext cx="534424" cy="534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D8EC84-466C-9E14-DF23-04FFFAC4B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248" y="2599188"/>
            <a:ext cx="316449" cy="3164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0A67D8-1201-A8CB-3EA4-C6393FC74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902" y="2527143"/>
            <a:ext cx="534424" cy="534424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AC1E2C63-D37A-0C01-F35F-C97795468524}"/>
              </a:ext>
            </a:extLst>
          </p:cNvPr>
          <p:cNvSpPr txBox="1"/>
          <p:nvPr/>
        </p:nvSpPr>
        <p:spPr>
          <a:xfrm>
            <a:off x="2330569" y="2627763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중요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F6C4D0D6-ED7F-1CBF-165C-2C184313C6ED}"/>
              </a:ext>
            </a:extLst>
          </p:cNvPr>
          <p:cNvSpPr txBox="1"/>
          <p:nvPr/>
        </p:nvSpPr>
        <p:spPr>
          <a:xfrm>
            <a:off x="3530719" y="263623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지연 가능성 있음 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C5F9C4-76E3-895A-03C2-D118A68737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8467" y="3229296"/>
            <a:ext cx="14154877" cy="58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5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3FB32-C55F-1084-9F32-F9B76115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16DD7D-EA83-707A-C45E-A46943ECD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B3DBA2-B237-524C-0AEB-5A4928C9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1" y="526044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248739-38D0-C559-3584-5B851697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FF3268D-8D2C-29CB-6CE0-AA028548E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0C41C1C-358C-8A43-0541-30AC0DCFC72B}"/>
              </a:ext>
            </a:extLst>
          </p:cNvPr>
          <p:cNvSpPr txBox="1"/>
          <p:nvPr/>
        </p:nvSpPr>
        <p:spPr>
          <a:xfrm rot="5400000">
            <a:off x="175641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9FB403E-A351-E107-59BC-3697C47F6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124084A-28B6-EAD2-8195-426A893A80AB}"/>
              </a:ext>
            </a:extLst>
          </p:cNvPr>
          <p:cNvSpPr txBox="1"/>
          <p:nvPr/>
        </p:nvSpPr>
        <p:spPr>
          <a:xfrm>
            <a:off x="31877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7E065319-B3D8-8DAD-97D3-4592A0558FB5}"/>
              </a:ext>
            </a:extLst>
          </p:cNvPr>
          <p:cNvSpPr txBox="1"/>
          <p:nvPr/>
        </p:nvSpPr>
        <p:spPr>
          <a:xfrm>
            <a:off x="1676399" y="812800"/>
            <a:ext cx="1388780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진행률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1)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C62828-2FDF-055D-C31A-FC73C1C6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8319" y="5928907"/>
            <a:ext cx="371357" cy="3713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BA62C8-F4D8-D716-C31A-9715194BD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504" y="6499137"/>
            <a:ext cx="316449" cy="316449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13487FE1-E948-E2B4-AB65-D5D43C84AE5A}"/>
              </a:ext>
            </a:extLst>
          </p:cNvPr>
          <p:cNvSpPr txBox="1"/>
          <p:nvPr/>
        </p:nvSpPr>
        <p:spPr>
          <a:xfrm>
            <a:off x="6076950" y="401202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8DF0D15-4CBF-5DDB-4B7F-B0C66D57B685}"/>
              </a:ext>
            </a:extLst>
          </p:cNvPr>
          <p:cNvSpPr txBox="1"/>
          <p:nvPr/>
        </p:nvSpPr>
        <p:spPr>
          <a:xfrm>
            <a:off x="8102600" y="438785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91CBED-D9CA-C176-2CFC-4341E76F4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319" y="6438900"/>
            <a:ext cx="534424" cy="534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4CA589-06A6-11B1-DE74-CDB1F863D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248" y="2599188"/>
            <a:ext cx="316449" cy="3164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86162F-9DD1-879F-79F9-E635E9000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902" y="2527143"/>
            <a:ext cx="534424" cy="534424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507622AE-5314-8D0D-98F2-E9B4ABAE3CC1}"/>
              </a:ext>
            </a:extLst>
          </p:cNvPr>
          <p:cNvSpPr txBox="1"/>
          <p:nvPr/>
        </p:nvSpPr>
        <p:spPr>
          <a:xfrm>
            <a:off x="2330569" y="2627763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중요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56BADF5A-7876-E73A-A848-854EEA2B6F3E}"/>
              </a:ext>
            </a:extLst>
          </p:cNvPr>
          <p:cNvSpPr txBox="1"/>
          <p:nvPr/>
        </p:nvSpPr>
        <p:spPr>
          <a:xfrm>
            <a:off x="3530719" y="263623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지연 가능성 있음 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E4769D-F623-724B-66D3-91AECC09DD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6401" y="3222532"/>
            <a:ext cx="13627800" cy="59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0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C0A6-1CD3-D90A-210E-FA1064C34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00069E-B65D-085E-828D-C73A3062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2292E02-E68B-C05F-1FC8-2ADC3731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1" y="526044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AC50B1F-1BA2-7057-C6DC-F5AC0B9F5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5C8213-1C49-2B5D-992C-31FEFDFC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31C48E9-6EB4-F6A1-5218-54327CDBA2A8}"/>
              </a:ext>
            </a:extLst>
          </p:cNvPr>
          <p:cNvSpPr txBox="1"/>
          <p:nvPr/>
        </p:nvSpPr>
        <p:spPr>
          <a:xfrm rot="5400000">
            <a:off x="175641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35A1877-A0D8-3D5F-CA25-3F6B57E9F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3DF83D5-683C-ADC4-B701-10429BEEC039}"/>
              </a:ext>
            </a:extLst>
          </p:cNvPr>
          <p:cNvSpPr txBox="1"/>
          <p:nvPr/>
        </p:nvSpPr>
        <p:spPr>
          <a:xfrm>
            <a:off x="31877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FC4DA730-A43F-B743-5A61-74A86490D6BD}"/>
              </a:ext>
            </a:extLst>
          </p:cNvPr>
          <p:cNvSpPr txBox="1"/>
          <p:nvPr/>
        </p:nvSpPr>
        <p:spPr>
          <a:xfrm>
            <a:off x="1676400" y="812800"/>
            <a:ext cx="14020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진행률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2)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F2FE62-EE40-9F17-2CE4-8AC7A024E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536" y="5973318"/>
            <a:ext cx="371357" cy="3713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81E0A6-DADB-D504-02CC-4D15D174A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201" y="6737233"/>
            <a:ext cx="316449" cy="316449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AC7496EF-632C-0A90-BE01-F1663E0C33A3}"/>
              </a:ext>
            </a:extLst>
          </p:cNvPr>
          <p:cNvSpPr txBox="1"/>
          <p:nvPr/>
        </p:nvSpPr>
        <p:spPr>
          <a:xfrm>
            <a:off x="6076950" y="401202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5A8D647-562B-35A3-D77C-437F8FE31989}"/>
              </a:ext>
            </a:extLst>
          </p:cNvPr>
          <p:cNvSpPr txBox="1"/>
          <p:nvPr/>
        </p:nvSpPr>
        <p:spPr>
          <a:xfrm>
            <a:off x="8102600" y="438785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A11E79-F283-0B50-033F-F05EA02F4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790" y="6659046"/>
            <a:ext cx="534424" cy="534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F5B28C-597E-38C4-A640-F2853D8C6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248" y="2599188"/>
            <a:ext cx="316449" cy="3164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E8DA48-E6CD-338F-BB08-49B7332A0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902" y="2527143"/>
            <a:ext cx="534424" cy="534424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CF241289-29F1-5C9E-C26B-5A0A5FF4F96D}"/>
              </a:ext>
            </a:extLst>
          </p:cNvPr>
          <p:cNvSpPr txBox="1"/>
          <p:nvPr/>
        </p:nvSpPr>
        <p:spPr>
          <a:xfrm>
            <a:off x="2330569" y="2627763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중요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69DA8FC-CD15-D188-4C19-83882E6A6D55}"/>
              </a:ext>
            </a:extLst>
          </p:cNvPr>
          <p:cNvSpPr txBox="1"/>
          <p:nvPr/>
        </p:nvSpPr>
        <p:spPr>
          <a:xfrm>
            <a:off x="3530719" y="263623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지연 가능성 있음 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7AA350-13A3-D076-901C-512CF5546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881" y="3323174"/>
            <a:ext cx="13665902" cy="59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1600</Words>
  <Application>Microsoft Office PowerPoint</Application>
  <PresentationFormat>사용자 지정</PresentationFormat>
  <Paragraphs>287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Hakgyoansim Jiugae R</vt:lpstr>
      <vt:lpstr>Calibri</vt:lpstr>
      <vt:lpstr>Pretendard SemiBold</vt:lpstr>
      <vt:lpstr>Gong Gothic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준섭 김</cp:lastModifiedBy>
  <cp:revision>5</cp:revision>
  <dcterms:created xsi:type="dcterms:W3CDTF">2006-08-16T00:00:00Z</dcterms:created>
  <dcterms:modified xsi:type="dcterms:W3CDTF">2025-06-20T08:25:17Z</dcterms:modified>
</cp:coreProperties>
</file>